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7" r:id="rId6"/>
    <p:sldId id="264" r:id="rId7"/>
    <p:sldId id="265" r:id="rId8"/>
    <p:sldId id="263"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94660"/>
  </p:normalViewPr>
  <p:slideViewPr>
    <p:cSldViewPr snapToGrid="0">
      <p:cViewPr>
        <p:scale>
          <a:sx n="109" d="100"/>
          <a:sy n="109" d="100"/>
        </p:scale>
        <p:origin x="3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Yackel-Juleen" userId="05ccd387f6cead3c" providerId="LiveId" clId="{87A03577-46F7-4253-B178-F8640F5940B8}"/>
    <pc:docChg chg="undo redo custSel addSld modSld sldOrd">
      <pc:chgData name="Mark Yackel-Juleen" userId="05ccd387f6cead3c" providerId="LiveId" clId="{87A03577-46F7-4253-B178-F8640F5940B8}" dt="2025-11-30T20:27:48.469" v="547"/>
      <pc:docMkLst>
        <pc:docMk/>
      </pc:docMkLst>
      <pc:sldChg chg="addSp modSp add mod setBg">
        <pc:chgData name="Mark Yackel-Juleen" userId="05ccd387f6cead3c" providerId="LiveId" clId="{87A03577-46F7-4253-B178-F8640F5940B8}" dt="2025-11-30T20:01:31.066" v="64" actId="14100"/>
        <pc:sldMkLst>
          <pc:docMk/>
          <pc:sldMk cId="2924310255" sldId="263"/>
        </pc:sldMkLst>
        <pc:spChg chg="mod">
          <ac:chgData name="Mark Yackel-Juleen" userId="05ccd387f6cead3c" providerId="LiveId" clId="{87A03577-46F7-4253-B178-F8640F5940B8}" dt="2025-11-30T20:01:31.066" v="64" actId="14100"/>
          <ac:spMkLst>
            <pc:docMk/>
            <pc:sldMk cId="2924310255" sldId="263"/>
            <ac:spMk id="2" creationId="{A1088F5F-4F0D-EDF7-1D39-701BB6ABE1BA}"/>
          </ac:spMkLst>
        </pc:spChg>
        <pc:grpChg chg="add">
          <ac:chgData name="Mark Yackel-Juleen" userId="05ccd387f6cead3c" providerId="LiveId" clId="{87A03577-46F7-4253-B178-F8640F5940B8}" dt="2025-11-30T19:59:51.860" v="57" actId="26606"/>
          <ac:grpSpMkLst>
            <pc:docMk/>
            <pc:sldMk cId="2924310255" sldId="263"/>
            <ac:grpSpMk id="13" creationId="{A2A4F5A4-1409-1D21-0242-3FD06D0E874E}"/>
          </ac:grpSpMkLst>
        </pc:grpChg>
        <pc:picChg chg="mod ord">
          <ac:chgData name="Mark Yackel-Juleen" userId="05ccd387f6cead3c" providerId="LiveId" clId="{87A03577-46F7-4253-B178-F8640F5940B8}" dt="2025-11-30T19:59:51.860" v="57" actId="26606"/>
          <ac:picMkLst>
            <pc:docMk/>
            <pc:sldMk cId="2924310255" sldId="263"/>
            <ac:picMk id="6" creationId="{C2D90C10-1AF1-2ABD-CE13-0AD76BB7074F}"/>
          </ac:picMkLst>
        </pc:picChg>
        <pc:picChg chg="mod">
          <ac:chgData name="Mark Yackel-Juleen" userId="05ccd387f6cead3c" providerId="LiveId" clId="{87A03577-46F7-4253-B178-F8640F5940B8}" dt="2025-11-30T19:59:51.860" v="57" actId="26606"/>
          <ac:picMkLst>
            <pc:docMk/>
            <pc:sldMk cId="2924310255" sldId="263"/>
            <ac:picMk id="8" creationId="{19987989-207B-712B-46AE-425F92BACF64}"/>
          </ac:picMkLst>
        </pc:picChg>
      </pc:sldChg>
      <pc:sldChg chg="addSp delSp modSp add mod ord setBg delDesignElem">
        <pc:chgData name="Mark Yackel-Juleen" userId="05ccd387f6cead3c" providerId="LiveId" clId="{87A03577-46F7-4253-B178-F8640F5940B8}" dt="2025-11-30T20:27:42.167" v="545"/>
        <pc:sldMkLst>
          <pc:docMk/>
          <pc:sldMk cId="435383940" sldId="264"/>
        </pc:sldMkLst>
        <pc:spChg chg="mod">
          <ac:chgData name="Mark Yackel-Juleen" userId="05ccd387f6cead3c" providerId="LiveId" clId="{87A03577-46F7-4253-B178-F8640F5940B8}" dt="2025-11-30T20:19:03.472" v="310" actId="255"/>
          <ac:spMkLst>
            <pc:docMk/>
            <pc:sldMk cId="435383940" sldId="264"/>
            <ac:spMk id="2" creationId="{706344CD-B893-30D2-15BE-086E346831DD}"/>
          </ac:spMkLst>
        </pc:spChg>
        <pc:spChg chg="del">
          <ac:chgData name="Mark Yackel-Juleen" userId="05ccd387f6cead3c" providerId="LiveId" clId="{87A03577-46F7-4253-B178-F8640F5940B8}" dt="2025-11-30T20:03:40.009" v="79"/>
          <ac:spMkLst>
            <pc:docMk/>
            <pc:sldMk cId="435383940" sldId="264"/>
            <ac:spMk id="25" creationId="{3011B0B3-5679-4759-90B8-3B908C4CBD21}"/>
          </ac:spMkLst>
        </pc:spChg>
        <pc:spChg chg="add">
          <ac:chgData name="Mark Yackel-Juleen" userId="05ccd387f6cead3c" providerId="LiveId" clId="{87A03577-46F7-4253-B178-F8640F5940B8}" dt="2025-11-30T20:15:21.751" v="198" actId="26606"/>
          <ac:spMkLst>
            <pc:docMk/>
            <pc:sldMk cId="435383940" sldId="264"/>
            <ac:spMk id="28" creationId="{2151139A-886F-4B97-8815-729AD3831BBD}"/>
          </ac:spMkLst>
        </pc:spChg>
        <pc:spChg chg="add">
          <ac:chgData name="Mark Yackel-Juleen" userId="05ccd387f6cead3c" providerId="LiveId" clId="{87A03577-46F7-4253-B178-F8640F5940B8}" dt="2025-11-30T20:15:21.751" v="198" actId="26606"/>
          <ac:spMkLst>
            <pc:docMk/>
            <pc:sldMk cId="435383940" sldId="264"/>
            <ac:spMk id="29" creationId="{15F33878-D502-4FFA-8ACE-F2AECDB2A23F}"/>
          </ac:spMkLst>
        </pc:spChg>
        <pc:spChg chg="add">
          <ac:chgData name="Mark Yackel-Juleen" userId="05ccd387f6cead3c" providerId="LiveId" clId="{87A03577-46F7-4253-B178-F8640F5940B8}" dt="2025-11-30T20:15:21.751" v="198" actId="26606"/>
          <ac:spMkLst>
            <pc:docMk/>
            <pc:sldMk cId="435383940" sldId="264"/>
            <ac:spMk id="30" creationId="{AB5E08C4-8CDD-4623-A5B8-E998C6DEE3B7}"/>
          </ac:spMkLst>
        </pc:spChg>
        <pc:spChg chg="add">
          <ac:chgData name="Mark Yackel-Juleen" userId="05ccd387f6cead3c" providerId="LiveId" clId="{87A03577-46F7-4253-B178-F8640F5940B8}" dt="2025-11-30T20:15:21.751" v="198" actId="26606"/>
          <ac:spMkLst>
            <pc:docMk/>
            <pc:sldMk cId="435383940" sldId="264"/>
            <ac:spMk id="31" creationId="{D3539FEE-81D3-4406-802E-60B20B16F4F6}"/>
          </ac:spMkLst>
        </pc:spChg>
        <pc:spChg chg="add">
          <ac:chgData name="Mark Yackel-Juleen" userId="05ccd387f6cead3c" providerId="LiveId" clId="{87A03577-46F7-4253-B178-F8640F5940B8}" dt="2025-11-30T20:15:21.751" v="198" actId="26606"/>
          <ac:spMkLst>
            <pc:docMk/>
            <pc:sldMk cId="435383940" sldId="264"/>
            <ac:spMk id="33" creationId="{DC701763-729E-462F-A5A8-E0DEFEB1E2E4}"/>
          </ac:spMkLst>
        </pc:spChg>
        <pc:grpChg chg="add del">
          <ac:chgData name="Mark Yackel-Juleen" userId="05ccd387f6cead3c" providerId="LiveId" clId="{87A03577-46F7-4253-B178-F8640F5940B8}" dt="2025-11-30T20:15:21.751" v="198" actId="26606"/>
          <ac:grpSpMkLst>
            <pc:docMk/>
            <pc:sldMk cId="435383940" sldId="264"/>
            <ac:grpSpMk id="14" creationId="{3B337C2F-F4B9-764C-45E5-86A1306E17C7}"/>
          </ac:grpSpMkLst>
        </pc:grpChg>
        <pc:grpChg chg="del">
          <ac:chgData name="Mark Yackel-Juleen" userId="05ccd387f6cead3c" providerId="LiveId" clId="{87A03577-46F7-4253-B178-F8640F5940B8}" dt="2025-11-30T20:03:40.009" v="79"/>
          <ac:grpSpMkLst>
            <pc:docMk/>
            <pc:sldMk cId="435383940" sldId="264"/>
            <ac:grpSpMk id="19" creationId="{F982E0B2-AA9C-441C-A08E-A9DF9CF12116}"/>
          </ac:grpSpMkLst>
        </pc:grpChg>
        <pc:grpChg chg="add del">
          <ac:chgData name="Mark Yackel-Juleen" userId="05ccd387f6cead3c" providerId="LiveId" clId="{87A03577-46F7-4253-B178-F8640F5940B8}" dt="2025-11-30T20:15:21.744" v="197" actId="26606"/>
          <ac:grpSpMkLst>
            <pc:docMk/>
            <pc:sldMk cId="435383940" sldId="264"/>
            <ac:grpSpMk id="22" creationId="{A2A4F5A4-1409-1D21-0242-3FD06D0E874E}"/>
          </ac:grpSpMkLst>
        </pc:grpChg>
        <pc:picChg chg="mod ord">
          <ac:chgData name="Mark Yackel-Juleen" userId="05ccd387f6cead3c" providerId="LiveId" clId="{87A03577-46F7-4253-B178-F8640F5940B8}" dt="2025-11-30T20:17:29.158" v="303" actId="14100"/>
          <ac:picMkLst>
            <pc:docMk/>
            <pc:sldMk cId="435383940" sldId="264"/>
            <ac:picMk id="6" creationId="{5A0591DF-727F-57CC-2F96-50B3D1BAFBA5}"/>
          </ac:picMkLst>
        </pc:picChg>
        <pc:picChg chg="mod ord">
          <ac:chgData name="Mark Yackel-Juleen" userId="05ccd387f6cead3c" providerId="LiveId" clId="{87A03577-46F7-4253-B178-F8640F5940B8}" dt="2025-11-30T20:18:00.259" v="306" actId="14100"/>
          <ac:picMkLst>
            <pc:docMk/>
            <pc:sldMk cId="435383940" sldId="264"/>
            <ac:picMk id="12" creationId="{28939145-7C7A-F12E-C61B-A3C9EEA0FC55}"/>
          </ac:picMkLst>
        </pc:picChg>
        <pc:cxnChg chg="del">
          <ac:chgData name="Mark Yackel-Juleen" userId="05ccd387f6cead3c" providerId="LiveId" clId="{87A03577-46F7-4253-B178-F8640F5940B8}" dt="2025-11-30T20:03:40.009" v="79"/>
          <ac:cxnSpMkLst>
            <pc:docMk/>
            <pc:sldMk cId="435383940" sldId="264"/>
            <ac:cxnSpMk id="17" creationId="{701C0CAB-6A03-4C6A-9FAA-219847753628}"/>
          </ac:cxnSpMkLst>
        </pc:cxnChg>
        <pc:cxnChg chg="del">
          <ac:chgData name="Mark Yackel-Juleen" userId="05ccd387f6cead3c" providerId="LiveId" clId="{87A03577-46F7-4253-B178-F8640F5940B8}" dt="2025-11-30T20:03:40.009" v="79"/>
          <ac:cxnSpMkLst>
            <pc:docMk/>
            <pc:sldMk cId="435383940" sldId="264"/>
            <ac:cxnSpMk id="27" creationId="{32E97E5C-7A5F-424E-AAE4-654396E90799}"/>
          </ac:cxnSpMkLst>
        </pc:cxnChg>
      </pc:sldChg>
      <pc:sldChg chg="addSp delSp modSp add mod modClrScheme chgLayout">
        <pc:chgData name="Mark Yackel-Juleen" userId="05ccd387f6cead3c" providerId="LiveId" clId="{87A03577-46F7-4253-B178-F8640F5940B8}" dt="2025-11-30T20:27:00.538" v="543" actId="122"/>
        <pc:sldMkLst>
          <pc:docMk/>
          <pc:sldMk cId="3574489806" sldId="265"/>
        </pc:sldMkLst>
        <pc:spChg chg="mod ord">
          <ac:chgData name="Mark Yackel-Juleen" userId="05ccd387f6cead3c" providerId="LiveId" clId="{87A03577-46F7-4253-B178-F8640F5940B8}" dt="2025-11-30T20:25:56.932" v="504" actId="1076"/>
          <ac:spMkLst>
            <pc:docMk/>
            <pc:sldMk cId="3574489806" sldId="265"/>
            <ac:spMk id="2" creationId="{D73F0B34-E603-2A24-F9F1-2AB512080700}"/>
          </ac:spMkLst>
        </pc:spChg>
        <pc:spChg chg="del mod">
          <ac:chgData name="Mark Yackel-Juleen" userId="05ccd387f6cead3c" providerId="LiveId" clId="{87A03577-46F7-4253-B178-F8640F5940B8}" dt="2025-11-30T19:54:59.284" v="32" actId="21"/>
          <ac:spMkLst>
            <pc:docMk/>
            <pc:sldMk cId="3574489806" sldId="265"/>
            <ac:spMk id="3" creationId="{97210274-9CE5-B2BB-05B1-B233E03A9EFB}"/>
          </ac:spMkLst>
        </pc:spChg>
        <pc:spChg chg="del">
          <ac:chgData name="Mark Yackel-Juleen" userId="05ccd387f6cead3c" providerId="LiveId" clId="{87A03577-46F7-4253-B178-F8640F5940B8}" dt="2025-11-30T19:55:02.278" v="33" actId="21"/>
          <ac:spMkLst>
            <pc:docMk/>
            <pc:sldMk cId="3574489806" sldId="265"/>
            <ac:spMk id="5" creationId="{FE308702-CF65-94A8-429F-635A97735B30}"/>
          </ac:spMkLst>
        </pc:spChg>
        <pc:spChg chg="add del mod">
          <ac:chgData name="Mark Yackel-Juleen" userId="05ccd387f6cead3c" providerId="LiveId" clId="{87A03577-46F7-4253-B178-F8640F5940B8}" dt="2025-11-30T19:55:13.993" v="34" actId="21"/>
          <ac:spMkLst>
            <pc:docMk/>
            <pc:sldMk cId="3574489806" sldId="265"/>
            <ac:spMk id="6" creationId="{9863800A-0E1B-6D91-517E-11BD25943671}"/>
          </ac:spMkLst>
        </pc:spChg>
        <pc:spChg chg="add del mod">
          <ac:chgData name="Mark Yackel-Juleen" userId="05ccd387f6cead3c" providerId="LiveId" clId="{87A03577-46F7-4253-B178-F8640F5940B8}" dt="2025-11-30T19:58:39.004" v="42" actId="21"/>
          <ac:spMkLst>
            <pc:docMk/>
            <pc:sldMk cId="3574489806" sldId="265"/>
            <ac:spMk id="7" creationId="{812B48B6-DD1F-C4AB-C928-EC444C5CA69C}"/>
          </ac:spMkLst>
        </pc:spChg>
        <pc:spChg chg="add mod ord">
          <ac:chgData name="Mark Yackel-Juleen" userId="05ccd387f6cead3c" providerId="LiveId" clId="{87A03577-46F7-4253-B178-F8640F5940B8}" dt="2025-11-30T20:27:00.538" v="543" actId="122"/>
          <ac:spMkLst>
            <pc:docMk/>
            <pc:sldMk cId="3574489806" sldId="265"/>
            <ac:spMk id="9" creationId="{0DE7ADC9-2DD3-8B21-A6DF-16DDC6EEA81C}"/>
          </ac:spMkLst>
        </pc:spChg>
        <pc:picChg chg="mod ord">
          <ac:chgData name="Mark Yackel-Juleen" userId="05ccd387f6cead3c" providerId="LiveId" clId="{87A03577-46F7-4253-B178-F8640F5940B8}" dt="2025-11-30T20:19:54.645" v="313" actId="1076"/>
          <ac:picMkLst>
            <pc:docMk/>
            <pc:sldMk cId="3574489806" sldId="265"/>
            <ac:picMk id="8" creationId="{020A55E4-7135-A5A9-D255-FB05E0DCDDD5}"/>
          </ac:picMkLst>
        </pc:picChg>
        <pc:picChg chg="del mod">
          <ac:chgData name="Mark Yackel-Juleen" userId="05ccd387f6cead3c" providerId="LiveId" clId="{87A03577-46F7-4253-B178-F8640F5940B8}" dt="2025-11-30T19:54:50.588" v="30" actId="21"/>
          <ac:picMkLst>
            <pc:docMk/>
            <pc:sldMk cId="3574489806" sldId="265"/>
            <ac:picMk id="10" creationId="{AA11BC2F-9730-92FA-BFA7-F588DF1AE929}"/>
          </ac:picMkLst>
        </pc:picChg>
        <pc:picChg chg="mod">
          <ac:chgData name="Mark Yackel-Juleen" userId="05ccd387f6cead3c" providerId="LiveId" clId="{87A03577-46F7-4253-B178-F8640F5940B8}" dt="2025-11-30T20:19:46.432" v="312" actId="1076"/>
          <ac:picMkLst>
            <pc:docMk/>
            <pc:sldMk cId="3574489806" sldId="265"/>
            <ac:picMk id="14" creationId="{417725FA-69D4-81B1-FD16-634803FB3207}"/>
          </ac:picMkLst>
        </pc:picChg>
      </pc:sldChg>
      <pc:sldChg chg="modSp add mod ord">
        <pc:chgData name="Mark Yackel-Juleen" userId="05ccd387f6cead3c" providerId="LiveId" clId="{87A03577-46F7-4253-B178-F8640F5940B8}" dt="2025-11-30T20:27:48.469" v="547"/>
        <pc:sldMkLst>
          <pc:docMk/>
          <pc:sldMk cId="3786259501" sldId="268"/>
        </pc:sldMkLst>
        <pc:spChg chg="mod">
          <ac:chgData name="Mark Yackel-Juleen" userId="05ccd387f6cead3c" providerId="LiveId" clId="{87A03577-46F7-4253-B178-F8640F5940B8}" dt="2025-11-30T20:02:14.802" v="77" actId="20577"/>
          <ac:spMkLst>
            <pc:docMk/>
            <pc:sldMk cId="3786259501" sldId="268"/>
            <ac:spMk id="2" creationId="{A6CF0C61-A925-FB58-5306-5B3D770D27A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B15C-B389-5373-EC0E-0742C6B401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86D000-44A1-9873-24A5-07F8FB29A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C8BAB2-4ACE-0057-8DD4-AE3F5A4D72BD}"/>
              </a:ext>
            </a:extLst>
          </p:cNvPr>
          <p:cNvSpPr>
            <a:spLocks noGrp="1"/>
          </p:cNvSpPr>
          <p:nvPr>
            <p:ph type="dt" sz="half" idx="10"/>
          </p:nvPr>
        </p:nvSpPr>
        <p:spPr/>
        <p:txBody>
          <a:bodyPr/>
          <a:lstStyle/>
          <a:p>
            <a:fld id="{71213033-964A-4EDC-95D4-C2A5BE1DC8E5}" type="datetimeFigureOut">
              <a:rPr lang="en-US" smtClean="0"/>
              <a:t>11/30/2025</a:t>
            </a:fld>
            <a:endParaRPr lang="en-US"/>
          </a:p>
        </p:txBody>
      </p:sp>
      <p:sp>
        <p:nvSpPr>
          <p:cNvPr id="5" name="Footer Placeholder 4">
            <a:extLst>
              <a:ext uri="{FF2B5EF4-FFF2-40B4-BE49-F238E27FC236}">
                <a16:creationId xmlns:a16="http://schemas.microsoft.com/office/drawing/2014/main" id="{FA242A27-05D1-26BA-9339-F15489546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39603-DF9F-E407-A3E6-51B633E06EDB}"/>
              </a:ext>
            </a:extLst>
          </p:cNvPr>
          <p:cNvSpPr>
            <a:spLocks noGrp="1"/>
          </p:cNvSpPr>
          <p:nvPr>
            <p:ph type="sldNum" sz="quarter" idx="12"/>
          </p:nvPr>
        </p:nvSpPr>
        <p:spPr/>
        <p:txBody>
          <a:bodyPr/>
          <a:lstStyle/>
          <a:p>
            <a:fld id="{0248F72C-8EAC-4798-AE90-F4F6BC8BC01B}" type="slidenum">
              <a:rPr lang="en-US" smtClean="0"/>
              <a:t>‹#›</a:t>
            </a:fld>
            <a:endParaRPr lang="en-US"/>
          </a:p>
        </p:txBody>
      </p:sp>
    </p:spTree>
    <p:extLst>
      <p:ext uri="{BB962C8B-B14F-4D97-AF65-F5344CB8AC3E}">
        <p14:creationId xmlns:p14="http://schemas.microsoft.com/office/powerpoint/2010/main" val="218809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E2D9-7D64-CCC4-2BCC-61DA333BB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40B61B-03F9-ED6C-8B62-EAB04F3EDA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3D97A-7296-2063-D5E7-68E34A5D091F}"/>
              </a:ext>
            </a:extLst>
          </p:cNvPr>
          <p:cNvSpPr>
            <a:spLocks noGrp="1"/>
          </p:cNvSpPr>
          <p:nvPr>
            <p:ph type="dt" sz="half" idx="10"/>
          </p:nvPr>
        </p:nvSpPr>
        <p:spPr/>
        <p:txBody>
          <a:bodyPr/>
          <a:lstStyle/>
          <a:p>
            <a:fld id="{71213033-964A-4EDC-95D4-C2A5BE1DC8E5}" type="datetimeFigureOut">
              <a:rPr lang="en-US" smtClean="0"/>
              <a:t>11/30/2025</a:t>
            </a:fld>
            <a:endParaRPr lang="en-US"/>
          </a:p>
        </p:txBody>
      </p:sp>
      <p:sp>
        <p:nvSpPr>
          <p:cNvPr id="5" name="Footer Placeholder 4">
            <a:extLst>
              <a:ext uri="{FF2B5EF4-FFF2-40B4-BE49-F238E27FC236}">
                <a16:creationId xmlns:a16="http://schemas.microsoft.com/office/drawing/2014/main" id="{0A1624C9-9CED-868B-EB97-0C80F4751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BB2C0-B401-4052-6E07-8788D7EFF2C5}"/>
              </a:ext>
            </a:extLst>
          </p:cNvPr>
          <p:cNvSpPr>
            <a:spLocks noGrp="1"/>
          </p:cNvSpPr>
          <p:nvPr>
            <p:ph type="sldNum" sz="quarter" idx="12"/>
          </p:nvPr>
        </p:nvSpPr>
        <p:spPr/>
        <p:txBody>
          <a:bodyPr/>
          <a:lstStyle/>
          <a:p>
            <a:fld id="{0248F72C-8EAC-4798-AE90-F4F6BC8BC01B}" type="slidenum">
              <a:rPr lang="en-US" smtClean="0"/>
              <a:t>‹#›</a:t>
            </a:fld>
            <a:endParaRPr lang="en-US"/>
          </a:p>
        </p:txBody>
      </p:sp>
    </p:spTree>
    <p:extLst>
      <p:ext uri="{BB962C8B-B14F-4D97-AF65-F5344CB8AC3E}">
        <p14:creationId xmlns:p14="http://schemas.microsoft.com/office/powerpoint/2010/main" val="203903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D92C19-AA00-FF9D-EAB9-958A7361E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339F5F-C18F-AB7F-9E10-CCB3F529B6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86789-B8FF-D8EB-565B-5D337D3FC6F6}"/>
              </a:ext>
            </a:extLst>
          </p:cNvPr>
          <p:cNvSpPr>
            <a:spLocks noGrp="1"/>
          </p:cNvSpPr>
          <p:nvPr>
            <p:ph type="dt" sz="half" idx="10"/>
          </p:nvPr>
        </p:nvSpPr>
        <p:spPr/>
        <p:txBody>
          <a:bodyPr/>
          <a:lstStyle/>
          <a:p>
            <a:fld id="{71213033-964A-4EDC-95D4-C2A5BE1DC8E5}" type="datetimeFigureOut">
              <a:rPr lang="en-US" smtClean="0"/>
              <a:t>11/30/2025</a:t>
            </a:fld>
            <a:endParaRPr lang="en-US"/>
          </a:p>
        </p:txBody>
      </p:sp>
      <p:sp>
        <p:nvSpPr>
          <p:cNvPr id="5" name="Footer Placeholder 4">
            <a:extLst>
              <a:ext uri="{FF2B5EF4-FFF2-40B4-BE49-F238E27FC236}">
                <a16:creationId xmlns:a16="http://schemas.microsoft.com/office/drawing/2014/main" id="{37E050F7-EA82-CF94-D135-91268EE78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47BC6-F78F-3084-012B-1717100575CF}"/>
              </a:ext>
            </a:extLst>
          </p:cNvPr>
          <p:cNvSpPr>
            <a:spLocks noGrp="1"/>
          </p:cNvSpPr>
          <p:nvPr>
            <p:ph type="sldNum" sz="quarter" idx="12"/>
          </p:nvPr>
        </p:nvSpPr>
        <p:spPr/>
        <p:txBody>
          <a:bodyPr/>
          <a:lstStyle/>
          <a:p>
            <a:fld id="{0248F72C-8EAC-4798-AE90-F4F6BC8BC01B}" type="slidenum">
              <a:rPr lang="en-US" smtClean="0"/>
              <a:t>‹#›</a:t>
            </a:fld>
            <a:endParaRPr lang="en-US"/>
          </a:p>
        </p:txBody>
      </p:sp>
    </p:spTree>
    <p:extLst>
      <p:ext uri="{BB962C8B-B14F-4D97-AF65-F5344CB8AC3E}">
        <p14:creationId xmlns:p14="http://schemas.microsoft.com/office/powerpoint/2010/main" val="398574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C66F-E1C7-5E84-CD7C-9A03BEACC2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DDD42-D9B4-8DA8-7AF0-39C7C47963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DB94A-2D05-63A7-9A19-E275CF2888E5}"/>
              </a:ext>
            </a:extLst>
          </p:cNvPr>
          <p:cNvSpPr>
            <a:spLocks noGrp="1"/>
          </p:cNvSpPr>
          <p:nvPr>
            <p:ph type="dt" sz="half" idx="10"/>
          </p:nvPr>
        </p:nvSpPr>
        <p:spPr/>
        <p:txBody>
          <a:bodyPr/>
          <a:lstStyle/>
          <a:p>
            <a:fld id="{71213033-964A-4EDC-95D4-C2A5BE1DC8E5}" type="datetimeFigureOut">
              <a:rPr lang="en-US" smtClean="0"/>
              <a:t>11/30/2025</a:t>
            </a:fld>
            <a:endParaRPr lang="en-US"/>
          </a:p>
        </p:txBody>
      </p:sp>
      <p:sp>
        <p:nvSpPr>
          <p:cNvPr id="5" name="Footer Placeholder 4">
            <a:extLst>
              <a:ext uri="{FF2B5EF4-FFF2-40B4-BE49-F238E27FC236}">
                <a16:creationId xmlns:a16="http://schemas.microsoft.com/office/drawing/2014/main" id="{DFECA9EE-635E-BAF2-015D-93430667F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C1DC0-8596-504E-6D41-A9F331F27ECC}"/>
              </a:ext>
            </a:extLst>
          </p:cNvPr>
          <p:cNvSpPr>
            <a:spLocks noGrp="1"/>
          </p:cNvSpPr>
          <p:nvPr>
            <p:ph type="sldNum" sz="quarter" idx="12"/>
          </p:nvPr>
        </p:nvSpPr>
        <p:spPr/>
        <p:txBody>
          <a:bodyPr/>
          <a:lstStyle/>
          <a:p>
            <a:fld id="{0248F72C-8EAC-4798-AE90-F4F6BC8BC01B}" type="slidenum">
              <a:rPr lang="en-US" smtClean="0"/>
              <a:t>‹#›</a:t>
            </a:fld>
            <a:endParaRPr lang="en-US"/>
          </a:p>
        </p:txBody>
      </p:sp>
    </p:spTree>
    <p:extLst>
      <p:ext uri="{BB962C8B-B14F-4D97-AF65-F5344CB8AC3E}">
        <p14:creationId xmlns:p14="http://schemas.microsoft.com/office/powerpoint/2010/main" val="284750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FDF5-F9C7-22C7-09B0-567B44E66D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15A111-A298-696B-8CC7-9CEA4C5FD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107067-89B8-4AFC-6F3A-96C633817C1E}"/>
              </a:ext>
            </a:extLst>
          </p:cNvPr>
          <p:cNvSpPr>
            <a:spLocks noGrp="1"/>
          </p:cNvSpPr>
          <p:nvPr>
            <p:ph type="dt" sz="half" idx="10"/>
          </p:nvPr>
        </p:nvSpPr>
        <p:spPr/>
        <p:txBody>
          <a:bodyPr/>
          <a:lstStyle/>
          <a:p>
            <a:fld id="{71213033-964A-4EDC-95D4-C2A5BE1DC8E5}" type="datetimeFigureOut">
              <a:rPr lang="en-US" smtClean="0"/>
              <a:t>11/30/2025</a:t>
            </a:fld>
            <a:endParaRPr lang="en-US"/>
          </a:p>
        </p:txBody>
      </p:sp>
      <p:sp>
        <p:nvSpPr>
          <p:cNvPr id="5" name="Footer Placeholder 4">
            <a:extLst>
              <a:ext uri="{FF2B5EF4-FFF2-40B4-BE49-F238E27FC236}">
                <a16:creationId xmlns:a16="http://schemas.microsoft.com/office/drawing/2014/main" id="{58AAEF5E-429A-092A-955C-E8CCD9D87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2FDF5-A549-3BD0-5A5E-C343EBFFD581}"/>
              </a:ext>
            </a:extLst>
          </p:cNvPr>
          <p:cNvSpPr>
            <a:spLocks noGrp="1"/>
          </p:cNvSpPr>
          <p:nvPr>
            <p:ph type="sldNum" sz="quarter" idx="12"/>
          </p:nvPr>
        </p:nvSpPr>
        <p:spPr/>
        <p:txBody>
          <a:bodyPr/>
          <a:lstStyle/>
          <a:p>
            <a:fld id="{0248F72C-8EAC-4798-AE90-F4F6BC8BC01B}" type="slidenum">
              <a:rPr lang="en-US" smtClean="0"/>
              <a:t>‹#›</a:t>
            </a:fld>
            <a:endParaRPr lang="en-US"/>
          </a:p>
        </p:txBody>
      </p:sp>
    </p:spTree>
    <p:extLst>
      <p:ext uri="{BB962C8B-B14F-4D97-AF65-F5344CB8AC3E}">
        <p14:creationId xmlns:p14="http://schemas.microsoft.com/office/powerpoint/2010/main" val="177795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BEA1-9E67-31B3-FA1C-5A67205D2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40831-2880-8055-187B-6137E46DA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3F0616-4A86-B166-F64D-5EE52B5C91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46FA4F-74F9-163C-5E58-86C11304C3CB}"/>
              </a:ext>
            </a:extLst>
          </p:cNvPr>
          <p:cNvSpPr>
            <a:spLocks noGrp="1"/>
          </p:cNvSpPr>
          <p:nvPr>
            <p:ph type="dt" sz="half" idx="10"/>
          </p:nvPr>
        </p:nvSpPr>
        <p:spPr/>
        <p:txBody>
          <a:bodyPr/>
          <a:lstStyle/>
          <a:p>
            <a:fld id="{71213033-964A-4EDC-95D4-C2A5BE1DC8E5}" type="datetimeFigureOut">
              <a:rPr lang="en-US" smtClean="0"/>
              <a:t>11/30/2025</a:t>
            </a:fld>
            <a:endParaRPr lang="en-US"/>
          </a:p>
        </p:txBody>
      </p:sp>
      <p:sp>
        <p:nvSpPr>
          <p:cNvPr id="6" name="Footer Placeholder 5">
            <a:extLst>
              <a:ext uri="{FF2B5EF4-FFF2-40B4-BE49-F238E27FC236}">
                <a16:creationId xmlns:a16="http://schemas.microsoft.com/office/drawing/2014/main" id="{E7952EE1-CF5E-C3FB-28CF-3AF650400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708F0A-96D6-2AAC-3837-A0795B6E5028}"/>
              </a:ext>
            </a:extLst>
          </p:cNvPr>
          <p:cNvSpPr>
            <a:spLocks noGrp="1"/>
          </p:cNvSpPr>
          <p:nvPr>
            <p:ph type="sldNum" sz="quarter" idx="12"/>
          </p:nvPr>
        </p:nvSpPr>
        <p:spPr/>
        <p:txBody>
          <a:bodyPr/>
          <a:lstStyle/>
          <a:p>
            <a:fld id="{0248F72C-8EAC-4798-AE90-F4F6BC8BC01B}" type="slidenum">
              <a:rPr lang="en-US" smtClean="0"/>
              <a:t>‹#›</a:t>
            </a:fld>
            <a:endParaRPr lang="en-US"/>
          </a:p>
        </p:txBody>
      </p:sp>
    </p:spTree>
    <p:extLst>
      <p:ext uri="{BB962C8B-B14F-4D97-AF65-F5344CB8AC3E}">
        <p14:creationId xmlns:p14="http://schemas.microsoft.com/office/powerpoint/2010/main" val="298461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351F-9EC8-BF3C-B5BE-90B09ED1FC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9B1E1D-2ADE-0CA7-54DA-A8A54E1FE0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D8FA88-6D48-CC8C-026C-6A2C2F0ABF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D887FD-3E7F-0ACD-993E-7A321E214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9CF271-D345-B2EF-97FE-57C4E7EAB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1ECAE4-B48D-95E8-C14D-1CBBF2D73735}"/>
              </a:ext>
            </a:extLst>
          </p:cNvPr>
          <p:cNvSpPr>
            <a:spLocks noGrp="1"/>
          </p:cNvSpPr>
          <p:nvPr>
            <p:ph type="dt" sz="half" idx="10"/>
          </p:nvPr>
        </p:nvSpPr>
        <p:spPr/>
        <p:txBody>
          <a:bodyPr/>
          <a:lstStyle/>
          <a:p>
            <a:fld id="{71213033-964A-4EDC-95D4-C2A5BE1DC8E5}" type="datetimeFigureOut">
              <a:rPr lang="en-US" smtClean="0"/>
              <a:t>11/30/2025</a:t>
            </a:fld>
            <a:endParaRPr lang="en-US"/>
          </a:p>
        </p:txBody>
      </p:sp>
      <p:sp>
        <p:nvSpPr>
          <p:cNvPr id="8" name="Footer Placeholder 7">
            <a:extLst>
              <a:ext uri="{FF2B5EF4-FFF2-40B4-BE49-F238E27FC236}">
                <a16:creationId xmlns:a16="http://schemas.microsoft.com/office/drawing/2014/main" id="{D175EB8B-E834-3551-FF88-6FA5A400A4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D35B34-645E-EE79-D466-6EF6A325271B}"/>
              </a:ext>
            </a:extLst>
          </p:cNvPr>
          <p:cNvSpPr>
            <a:spLocks noGrp="1"/>
          </p:cNvSpPr>
          <p:nvPr>
            <p:ph type="sldNum" sz="quarter" idx="12"/>
          </p:nvPr>
        </p:nvSpPr>
        <p:spPr/>
        <p:txBody>
          <a:bodyPr/>
          <a:lstStyle/>
          <a:p>
            <a:fld id="{0248F72C-8EAC-4798-AE90-F4F6BC8BC01B}" type="slidenum">
              <a:rPr lang="en-US" smtClean="0"/>
              <a:t>‹#›</a:t>
            </a:fld>
            <a:endParaRPr lang="en-US"/>
          </a:p>
        </p:txBody>
      </p:sp>
    </p:spTree>
    <p:extLst>
      <p:ext uri="{BB962C8B-B14F-4D97-AF65-F5344CB8AC3E}">
        <p14:creationId xmlns:p14="http://schemas.microsoft.com/office/powerpoint/2010/main" val="192402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FABA-A5DE-FD59-DC33-140E461BE3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2DD7F8-3729-A849-D28C-0EB9C809E839}"/>
              </a:ext>
            </a:extLst>
          </p:cNvPr>
          <p:cNvSpPr>
            <a:spLocks noGrp="1"/>
          </p:cNvSpPr>
          <p:nvPr>
            <p:ph type="dt" sz="half" idx="10"/>
          </p:nvPr>
        </p:nvSpPr>
        <p:spPr/>
        <p:txBody>
          <a:bodyPr/>
          <a:lstStyle/>
          <a:p>
            <a:fld id="{71213033-964A-4EDC-95D4-C2A5BE1DC8E5}" type="datetimeFigureOut">
              <a:rPr lang="en-US" smtClean="0"/>
              <a:t>11/30/2025</a:t>
            </a:fld>
            <a:endParaRPr lang="en-US"/>
          </a:p>
        </p:txBody>
      </p:sp>
      <p:sp>
        <p:nvSpPr>
          <p:cNvPr id="4" name="Footer Placeholder 3">
            <a:extLst>
              <a:ext uri="{FF2B5EF4-FFF2-40B4-BE49-F238E27FC236}">
                <a16:creationId xmlns:a16="http://schemas.microsoft.com/office/drawing/2014/main" id="{FDAAB77A-1890-2116-5597-CE82AE7250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B0E647-7236-3A04-D1A3-B7020593915F}"/>
              </a:ext>
            </a:extLst>
          </p:cNvPr>
          <p:cNvSpPr>
            <a:spLocks noGrp="1"/>
          </p:cNvSpPr>
          <p:nvPr>
            <p:ph type="sldNum" sz="quarter" idx="12"/>
          </p:nvPr>
        </p:nvSpPr>
        <p:spPr/>
        <p:txBody>
          <a:bodyPr/>
          <a:lstStyle/>
          <a:p>
            <a:fld id="{0248F72C-8EAC-4798-AE90-F4F6BC8BC01B}" type="slidenum">
              <a:rPr lang="en-US" smtClean="0"/>
              <a:t>‹#›</a:t>
            </a:fld>
            <a:endParaRPr lang="en-US"/>
          </a:p>
        </p:txBody>
      </p:sp>
    </p:spTree>
    <p:extLst>
      <p:ext uri="{BB962C8B-B14F-4D97-AF65-F5344CB8AC3E}">
        <p14:creationId xmlns:p14="http://schemas.microsoft.com/office/powerpoint/2010/main" val="118021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8A10D-1170-C399-FD63-E4EE4C0F746B}"/>
              </a:ext>
            </a:extLst>
          </p:cNvPr>
          <p:cNvSpPr>
            <a:spLocks noGrp="1"/>
          </p:cNvSpPr>
          <p:nvPr>
            <p:ph type="dt" sz="half" idx="10"/>
          </p:nvPr>
        </p:nvSpPr>
        <p:spPr/>
        <p:txBody>
          <a:bodyPr/>
          <a:lstStyle/>
          <a:p>
            <a:fld id="{71213033-964A-4EDC-95D4-C2A5BE1DC8E5}" type="datetimeFigureOut">
              <a:rPr lang="en-US" smtClean="0"/>
              <a:t>11/30/2025</a:t>
            </a:fld>
            <a:endParaRPr lang="en-US"/>
          </a:p>
        </p:txBody>
      </p:sp>
      <p:sp>
        <p:nvSpPr>
          <p:cNvPr id="3" name="Footer Placeholder 2">
            <a:extLst>
              <a:ext uri="{FF2B5EF4-FFF2-40B4-BE49-F238E27FC236}">
                <a16:creationId xmlns:a16="http://schemas.microsoft.com/office/drawing/2014/main" id="{3B876E5B-F298-C09F-3DA4-2BD7733A8E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997A6B-E78B-857D-30FF-3D03472D9734}"/>
              </a:ext>
            </a:extLst>
          </p:cNvPr>
          <p:cNvSpPr>
            <a:spLocks noGrp="1"/>
          </p:cNvSpPr>
          <p:nvPr>
            <p:ph type="sldNum" sz="quarter" idx="12"/>
          </p:nvPr>
        </p:nvSpPr>
        <p:spPr/>
        <p:txBody>
          <a:bodyPr/>
          <a:lstStyle/>
          <a:p>
            <a:fld id="{0248F72C-8EAC-4798-AE90-F4F6BC8BC01B}" type="slidenum">
              <a:rPr lang="en-US" smtClean="0"/>
              <a:t>‹#›</a:t>
            </a:fld>
            <a:endParaRPr lang="en-US"/>
          </a:p>
        </p:txBody>
      </p:sp>
    </p:spTree>
    <p:extLst>
      <p:ext uri="{BB962C8B-B14F-4D97-AF65-F5344CB8AC3E}">
        <p14:creationId xmlns:p14="http://schemas.microsoft.com/office/powerpoint/2010/main" val="286284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1E3A-4394-E4F3-F853-8BE1840AC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1666D1-A938-5338-4F1F-A0D62BCA0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AADCBB-D550-5971-B0F7-C298041D7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9C1B9-BDE9-F244-B2DB-5CA1CBF1BF4A}"/>
              </a:ext>
            </a:extLst>
          </p:cNvPr>
          <p:cNvSpPr>
            <a:spLocks noGrp="1"/>
          </p:cNvSpPr>
          <p:nvPr>
            <p:ph type="dt" sz="half" idx="10"/>
          </p:nvPr>
        </p:nvSpPr>
        <p:spPr/>
        <p:txBody>
          <a:bodyPr/>
          <a:lstStyle/>
          <a:p>
            <a:fld id="{71213033-964A-4EDC-95D4-C2A5BE1DC8E5}" type="datetimeFigureOut">
              <a:rPr lang="en-US" smtClean="0"/>
              <a:t>11/30/2025</a:t>
            </a:fld>
            <a:endParaRPr lang="en-US"/>
          </a:p>
        </p:txBody>
      </p:sp>
      <p:sp>
        <p:nvSpPr>
          <p:cNvPr id="6" name="Footer Placeholder 5">
            <a:extLst>
              <a:ext uri="{FF2B5EF4-FFF2-40B4-BE49-F238E27FC236}">
                <a16:creationId xmlns:a16="http://schemas.microsoft.com/office/drawing/2014/main" id="{03C9104B-E3A5-D5D8-C736-141E48E73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F6A76E-1499-CBFF-1B59-2AD798A70E04}"/>
              </a:ext>
            </a:extLst>
          </p:cNvPr>
          <p:cNvSpPr>
            <a:spLocks noGrp="1"/>
          </p:cNvSpPr>
          <p:nvPr>
            <p:ph type="sldNum" sz="quarter" idx="12"/>
          </p:nvPr>
        </p:nvSpPr>
        <p:spPr/>
        <p:txBody>
          <a:bodyPr/>
          <a:lstStyle/>
          <a:p>
            <a:fld id="{0248F72C-8EAC-4798-AE90-F4F6BC8BC01B}" type="slidenum">
              <a:rPr lang="en-US" smtClean="0"/>
              <a:t>‹#›</a:t>
            </a:fld>
            <a:endParaRPr lang="en-US"/>
          </a:p>
        </p:txBody>
      </p:sp>
    </p:spTree>
    <p:extLst>
      <p:ext uri="{BB962C8B-B14F-4D97-AF65-F5344CB8AC3E}">
        <p14:creationId xmlns:p14="http://schemas.microsoft.com/office/powerpoint/2010/main" val="79041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7AB4-4E0D-3679-0E76-50703B425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4AC14-665E-9076-4156-52050528D4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83EE0F-3CF3-DA02-3089-34C033613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E6210D-245B-21EA-D234-598AAF86CD89}"/>
              </a:ext>
            </a:extLst>
          </p:cNvPr>
          <p:cNvSpPr>
            <a:spLocks noGrp="1"/>
          </p:cNvSpPr>
          <p:nvPr>
            <p:ph type="dt" sz="half" idx="10"/>
          </p:nvPr>
        </p:nvSpPr>
        <p:spPr/>
        <p:txBody>
          <a:bodyPr/>
          <a:lstStyle/>
          <a:p>
            <a:fld id="{71213033-964A-4EDC-95D4-C2A5BE1DC8E5}" type="datetimeFigureOut">
              <a:rPr lang="en-US" smtClean="0"/>
              <a:t>11/30/2025</a:t>
            </a:fld>
            <a:endParaRPr lang="en-US"/>
          </a:p>
        </p:txBody>
      </p:sp>
      <p:sp>
        <p:nvSpPr>
          <p:cNvPr id="6" name="Footer Placeholder 5">
            <a:extLst>
              <a:ext uri="{FF2B5EF4-FFF2-40B4-BE49-F238E27FC236}">
                <a16:creationId xmlns:a16="http://schemas.microsoft.com/office/drawing/2014/main" id="{FCDBA1CA-A176-765C-2047-AD21430FE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20013-8AF7-EDED-F857-D5B1F4657F52}"/>
              </a:ext>
            </a:extLst>
          </p:cNvPr>
          <p:cNvSpPr>
            <a:spLocks noGrp="1"/>
          </p:cNvSpPr>
          <p:nvPr>
            <p:ph type="sldNum" sz="quarter" idx="12"/>
          </p:nvPr>
        </p:nvSpPr>
        <p:spPr/>
        <p:txBody>
          <a:bodyPr/>
          <a:lstStyle/>
          <a:p>
            <a:fld id="{0248F72C-8EAC-4798-AE90-F4F6BC8BC01B}" type="slidenum">
              <a:rPr lang="en-US" smtClean="0"/>
              <a:t>‹#›</a:t>
            </a:fld>
            <a:endParaRPr lang="en-US"/>
          </a:p>
        </p:txBody>
      </p:sp>
    </p:spTree>
    <p:extLst>
      <p:ext uri="{BB962C8B-B14F-4D97-AF65-F5344CB8AC3E}">
        <p14:creationId xmlns:p14="http://schemas.microsoft.com/office/powerpoint/2010/main" val="330706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A86959-E8AF-5283-62C4-197522FC6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97813-0C3E-AFAF-0D54-E5C5CB07C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F1CB5-C237-0463-A1B1-C0D6F6712C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13033-964A-4EDC-95D4-C2A5BE1DC8E5}" type="datetimeFigureOut">
              <a:rPr lang="en-US" smtClean="0"/>
              <a:t>11/30/2025</a:t>
            </a:fld>
            <a:endParaRPr lang="en-US"/>
          </a:p>
        </p:txBody>
      </p:sp>
      <p:sp>
        <p:nvSpPr>
          <p:cNvPr id="5" name="Footer Placeholder 4">
            <a:extLst>
              <a:ext uri="{FF2B5EF4-FFF2-40B4-BE49-F238E27FC236}">
                <a16:creationId xmlns:a16="http://schemas.microsoft.com/office/drawing/2014/main" id="{B9BD1EC9-42F4-1019-178C-354697603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042029-11FD-CD9C-E7E8-951DEE9CDE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8F72C-8EAC-4798-AE90-F4F6BC8BC01B}" type="slidenum">
              <a:rPr lang="en-US" smtClean="0"/>
              <a:t>‹#›</a:t>
            </a:fld>
            <a:endParaRPr lang="en-US"/>
          </a:p>
        </p:txBody>
      </p:sp>
    </p:spTree>
    <p:extLst>
      <p:ext uri="{BB962C8B-B14F-4D97-AF65-F5344CB8AC3E}">
        <p14:creationId xmlns:p14="http://schemas.microsoft.com/office/powerpoint/2010/main" val="163292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C6FA2-74B3-E855-EC2C-BB465E743CC2}"/>
              </a:ext>
            </a:extLst>
          </p:cNvPr>
          <p:cNvSpPr>
            <a:spLocks noGrp="1"/>
          </p:cNvSpPr>
          <p:nvPr>
            <p:ph type="title"/>
          </p:nvPr>
        </p:nvSpPr>
        <p:spPr>
          <a:xfrm>
            <a:off x="495341" y="1504378"/>
            <a:ext cx="6562262" cy="3849244"/>
          </a:xfrm>
          <a:noFill/>
        </p:spPr>
        <p:txBody>
          <a:bodyPr vert="horz" lIns="91440" tIns="45720" rIns="91440" bIns="45720" rtlCol="0" anchor="b">
            <a:normAutofit/>
          </a:bodyPr>
          <a:lstStyle/>
          <a:p>
            <a:pPr algn="ctr"/>
            <a:r>
              <a:rPr lang="en-US" sz="3800" b="1" dirty="0"/>
              <a:t>Rev. Margaret Yackel-Juleen (right) presenting a prayer shawl to Rev. M</a:t>
            </a:r>
            <a:r>
              <a:rPr lang="en-US" sz="3800" b="1" dirty="0">
                <a:solidFill>
                  <a:srgbClr val="242424"/>
                </a:solidFill>
                <a:effectLst/>
                <a:latin typeface="Calibri Light" panose="020F0302020204030204" pitchFamily="34" charset="0"/>
                <a:ea typeface="Calibri Light" panose="020F0302020204030204" pitchFamily="34" charset="0"/>
                <a:cs typeface="Calibri Light" panose="020F0302020204030204" pitchFamily="34" charset="0"/>
              </a:rPr>
              <a:t>á</a:t>
            </a:r>
            <a:r>
              <a:rPr lang="en-US" sz="3800" b="1" dirty="0"/>
              <a:t>rta Bolba (left) of Mand</a:t>
            </a:r>
            <a:r>
              <a:rPr lang="en-US" sz="3800" b="1" dirty="0">
                <a:solidFill>
                  <a:srgbClr val="242424"/>
                </a:solidFill>
                <a:effectLst/>
                <a:latin typeface="Calibri Light" panose="020F0302020204030204" pitchFamily="34" charset="0"/>
                <a:ea typeface="Calibri Light" panose="020F0302020204030204" pitchFamily="34" charset="0"/>
                <a:cs typeface="Calibri Light" panose="020F0302020204030204" pitchFamily="34" charset="0"/>
              </a:rPr>
              <a:t>á</a:t>
            </a:r>
            <a:r>
              <a:rPr lang="en-US" sz="3800" b="1" dirty="0"/>
              <a:t>k H</a:t>
            </a:r>
            <a:r>
              <a:rPr lang="en-US" sz="3800" b="1" dirty="0">
                <a:solidFill>
                  <a:srgbClr val="242424"/>
                </a:solidFill>
                <a:effectLst/>
                <a:latin typeface="Calibri Light" panose="020F0302020204030204" pitchFamily="34" charset="0"/>
                <a:ea typeface="Calibri Light" panose="020F0302020204030204" pitchFamily="34" charset="0"/>
                <a:cs typeface="Calibri Light" panose="020F0302020204030204" pitchFamily="34" charset="0"/>
              </a:rPr>
              <a:t>áz</a:t>
            </a:r>
            <a:r>
              <a:rPr lang="en-US" sz="3800" b="1" dirty="0"/>
              <a:t>, an inner-city Budapest outreach ministry of the Evangelical Lutheran Church in Hungary.</a:t>
            </a:r>
          </a:p>
        </p:txBody>
      </p:sp>
      <p:pic>
        <p:nvPicPr>
          <p:cNvPr id="6" name="Content Placeholder 5" descr="Two women standing together smiling&#10;&#10;Description automatically generated">
            <a:extLst>
              <a:ext uri="{FF2B5EF4-FFF2-40B4-BE49-F238E27FC236}">
                <a16:creationId xmlns:a16="http://schemas.microsoft.com/office/drawing/2014/main" id="{6923A9DC-ED2F-564A-333E-39396BB991A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31584"/>
          <a:stretch>
            <a:fillRect/>
          </a:stretch>
        </p:blipFill>
        <p:spPr>
          <a:xfrm>
            <a:off x="7552944" y="10"/>
            <a:ext cx="4636008" cy="6857990"/>
          </a:xfrm>
          <a:prstGeom prst="rect">
            <a:avLst/>
          </a:prstGeom>
        </p:spPr>
      </p:pic>
    </p:spTree>
    <p:extLst>
      <p:ext uri="{BB962C8B-B14F-4D97-AF65-F5344CB8AC3E}">
        <p14:creationId xmlns:p14="http://schemas.microsoft.com/office/powerpoint/2010/main" val="251285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71FEA-A90D-B92F-A15E-C4C9FA113AB4}"/>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ctr"/>
            <a:r>
              <a:rPr lang="en-US" sz="3800" b="1" dirty="0"/>
              <a:t>Rev. Dr. </a:t>
            </a:r>
            <a:r>
              <a:rPr lang="en-US" sz="3800" b="1" dirty="0" err="1"/>
              <a:t>Tam</a:t>
            </a:r>
            <a:r>
              <a:rPr lang="en-US" sz="3800" b="1" dirty="0" err="1">
                <a:solidFill>
                  <a:srgbClr val="242424"/>
                </a:solidFill>
                <a:effectLst/>
                <a:latin typeface="Calibri Light" panose="020F0302020204030204" pitchFamily="34" charset="0"/>
                <a:ea typeface="Calibri Light" panose="020F0302020204030204" pitchFamily="34" charset="0"/>
                <a:cs typeface="Calibri Light" panose="020F0302020204030204" pitchFamily="34" charset="0"/>
              </a:rPr>
              <a:t>á</a:t>
            </a:r>
            <a:r>
              <a:rPr lang="en-US" sz="3800" b="1" dirty="0" err="1"/>
              <a:t>s</a:t>
            </a:r>
            <a:r>
              <a:rPr lang="en-US" sz="3800" b="1" dirty="0"/>
              <a:t> Fabiny, Presiding Bishop of the Evangelical Lutheran Church in Hungary, preaching on Pentecost Sunday at “The Bishop’s Church” in Budapest.</a:t>
            </a:r>
          </a:p>
        </p:txBody>
      </p:sp>
      <p:pic>
        <p:nvPicPr>
          <p:cNvPr id="6" name="Content Placeholder 5" descr="A person giving a speech at a podium&#10;&#10;Description automatically generated">
            <a:extLst>
              <a:ext uri="{FF2B5EF4-FFF2-40B4-BE49-F238E27FC236}">
                <a16:creationId xmlns:a16="http://schemas.microsoft.com/office/drawing/2014/main" id="{02548CBB-281F-89EE-6254-53E3932C100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31897"/>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1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2" name="Rectangle 11">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2B472F5-AA0F-B60D-1D73-7C8FDB30EFE6}"/>
              </a:ext>
            </a:extLst>
          </p:cNvPr>
          <p:cNvSpPr>
            <a:spLocks noGrp="1"/>
          </p:cNvSpPr>
          <p:nvPr>
            <p:ph type="title"/>
          </p:nvPr>
        </p:nvSpPr>
        <p:spPr>
          <a:xfrm>
            <a:off x="282103" y="5358342"/>
            <a:ext cx="11556460" cy="1499648"/>
          </a:xfrm>
        </p:spPr>
        <p:txBody>
          <a:bodyPr vert="horz" lIns="91440" tIns="45720" rIns="91440" bIns="45720" rtlCol="0" anchor="ctr">
            <a:normAutofit/>
          </a:bodyPr>
          <a:lstStyle/>
          <a:p>
            <a:pPr algn="ctr"/>
            <a:r>
              <a:rPr lang="en-US" b="1" dirty="0"/>
              <a:t>Members of the NE Iowa Synod and seminary students of Wartburg Theological Seminary discussing mission and ministry with Bishop </a:t>
            </a:r>
            <a:r>
              <a:rPr lang="en-US" b="1" dirty="0" err="1"/>
              <a:t>Tam</a:t>
            </a:r>
            <a:r>
              <a:rPr lang="en-US" sz="3200" b="1" dirty="0" err="1">
                <a:solidFill>
                  <a:srgbClr val="242424"/>
                </a:solidFill>
                <a:effectLst/>
                <a:latin typeface="Calibri Light" panose="020F0302020204030204" pitchFamily="34" charset="0"/>
                <a:ea typeface="Calibri Light" panose="020F0302020204030204" pitchFamily="34" charset="0"/>
                <a:cs typeface="Calibri Light" panose="020F0302020204030204" pitchFamily="34" charset="0"/>
              </a:rPr>
              <a:t>á</a:t>
            </a:r>
            <a:r>
              <a:rPr lang="en-US" b="1" dirty="0" err="1"/>
              <a:t>s</a:t>
            </a:r>
            <a:r>
              <a:rPr lang="en-US" b="1" dirty="0"/>
              <a:t> Fabiny of the Evangelical Lutheran Church in Hungary.</a:t>
            </a:r>
          </a:p>
        </p:txBody>
      </p:sp>
      <p:pic>
        <p:nvPicPr>
          <p:cNvPr id="6" name="Content Placeholder 5" descr="A group of women sitting at a table&#10;&#10;Description automatically generated">
            <a:extLst>
              <a:ext uri="{FF2B5EF4-FFF2-40B4-BE49-F238E27FC236}">
                <a16:creationId xmlns:a16="http://schemas.microsoft.com/office/drawing/2014/main" id="{95AC6558-EFE0-FDA6-E961-BBC2FC10C13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5082"/>
          <a:stretch>
            <a:fillRect/>
          </a:stretch>
        </p:blipFill>
        <p:spPr>
          <a:xfrm>
            <a:off x="1" y="10"/>
            <a:ext cx="12191998" cy="5352218"/>
          </a:xfrm>
          <a:prstGeom prst="rect">
            <a:avLst/>
          </a:prstGeom>
        </p:spPr>
      </p:pic>
    </p:spTree>
    <p:extLst>
      <p:ext uri="{BB962C8B-B14F-4D97-AF65-F5344CB8AC3E}">
        <p14:creationId xmlns:p14="http://schemas.microsoft.com/office/powerpoint/2010/main" val="139546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EA88-AE33-1A82-4AFF-72AF313A4038}"/>
              </a:ext>
            </a:extLst>
          </p:cNvPr>
          <p:cNvSpPr>
            <a:spLocks noGrp="1"/>
          </p:cNvSpPr>
          <p:nvPr>
            <p:ph type="title"/>
          </p:nvPr>
        </p:nvSpPr>
        <p:spPr>
          <a:xfrm>
            <a:off x="243192" y="5316881"/>
            <a:ext cx="11692646" cy="1541109"/>
          </a:xfrm>
        </p:spPr>
        <p:txBody>
          <a:bodyPr vert="horz" lIns="91440" tIns="45720" rIns="91440" bIns="45720" rtlCol="0" anchor="ctr">
            <a:noAutofit/>
          </a:bodyPr>
          <a:lstStyle/>
          <a:p>
            <a:pPr algn="ctr"/>
            <a:r>
              <a:rPr lang="en-US" sz="3600" b="1" dirty="0"/>
              <a:t>Rev. Yackel-Juleen (left) with the directors of </a:t>
            </a:r>
            <a:r>
              <a:rPr lang="en-US" sz="3600" b="1" dirty="0">
                <a:effectLst/>
              </a:rPr>
              <a:t>the Roma Cultural Centre at </a:t>
            </a:r>
            <a:r>
              <a:rPr lang="en-US" sz="3600" b="1" dirty="0" err="1">
                <a:effectLst/>
              </a:rPr>
              <a:t>Kötcse</a:t>
            </a:r>
            <a:r>
              <a:rPr lang="en-US" sz="3600" b="1" dirty="0"/>
              <a:t>, Hungary which has vocational training programs funded by the ELCA.</a:t>
            </a:r>
          </a:p>
        </p:txBody>
      </p:sp>
      <p:pic>
        <p:nvPicPr>
          <p:cNvPr id="6" name="Content Placeholder 5" descr="A group of women posing for a photo&#10;&#10;Description automatically generated">
            <a:extLst>
              <a:ext uri="{FF2B5EF4-FFF2-40B4-BE49-F238E27FC236}">
                <a16:creationId xmlns:a16="http://schemas.microsoft.com/office/drawing/2014/main" id="{F93C7E69-5788-BD59-33A4-3E5C78D314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1" b="6293"/>
          <a:stretch>
            <a:fillRect/>
          </a:stretch>
        </p:blipFill>
        <p:spPr>
          <a:xfrm>
            <a:off x="20" y="10"/>
            <a:ext cx="12191980" cy="5279933"/>
          </a:xfrm>
          <a:prstGeom prst="rect">
            <a:avLst/>
          </a:prstGeom>
        </p:spPr>
      </p:pic>
      <p:grpSp>
        <p:nvGrpSpPr>
          <p:cNvPr id="11" name="Group 10">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2" name="Rectangle 11">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05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2">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uilding, sky, outdoor, old&#10;&#10;Description automatically generated">
            <a:extLst>
              <a:ext uri="{FF2B5EF4-FFF2-40B4-BE49-F238E27FC236}">
                <a16:creationId xmlns:a16="http://schemas.microsoft.com/office/drawing/2014/main" id="{CA72BA32-B057-0C52-BB17-440CB8EDE989}"/>
              </a:ext>
            </a:extLst>
          </p:cNvPr>
          <p:cNvPicPr>
            <a:picLocks noChangeAspect="1"/>
          </p:cNvPicPr>
          <p:nvPr/>
        </p:nvPicPr>
        <p:blipFill rotWithShape="1">
          <a:blip r:embed="rId2">
            <a:extLst>
              <a:ext uri="{28A0092B-C50C-407E-A947-70E740481C1C}">
                <a14:useLocalDpi xmlns:a14="http://schemas.microsoft.com/office/drawing/2010/main" val="0"/>
              </a:ext>
            </a:extLst>
          </a:blip>
          <a:srcRect t="6606" r="-1" b="6605"/>
          <a:stretch>
            <a:fillRect/>
          </a:stretch>
        </p:blipFill>
        <p:spPr>
          <a:xfrm>
            <a:off x="0" y="-8988"/>
            <a:ext cx="8128855" cy="5291194"/>
          </a:xfrm>
          <a:prstGeom prst="rect">
            <a:avLst/>
          </a:prstGeom>
        </p:spPr>
      </p:pic>
      <p:sp>
        <p:nvSpPr>
          <p:cNvPr id="26" name="Rectangle 14">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6B8A3-913B-3231-4B7E-14AFA59B0685}"/>
              </a:ext>
            </a:extLst>
          </p:cNvPr>
          <p:cNvSpPr>
            <a:spLocks noGrp="1"/>
          </p:cNvSpPr>
          <p:nvPr>
            <p:ph type="title"/>
          </p:nvPr>
        </p:nvSpPr>
        <p:spPr>
          <a:xfrm>
            <a:off x="97277" y="5635366"/>
            <a:ext cx="7947497" cy="898581"/>
          </a:xfrm>
        </p:spPr>
        <p:txBody>
          <a:bodyPr vert="horz" lIns="91440" tIns="45720" rIns="91440" bIns="45720" rtlCol="0" anchor="ctr">
            <a:normAutofit fontScale="90000"/>
          </a:bodyPr>
          <a:lstStyle/>
          <a:p>
            <a:pPr algn="ctr"/>
            <a:r>
              <a:rPr lang="en-US" sz="4000" b="1" kern="1200" dirty="0">
                <a:solidFill>
                  <a:srgbClr val="FFFFFF"/>
                </a:solidFill>
                <a:latin typeface="+mj-lt"/>
                <a:ea typeface="+mj-ea"/>
                <a:cs typeface="+mj-cs"/>
              </a:rPr>
              <a:t>P</a:t>
            </a:r>
            <a:r>
              <a:rPr lang="en-US" sz="4000" b="1" kern="1200" dirty="0">
                <a:solidFill>
                  <a:srgbClr val="FFFFFF"/>
                </a:solidFill>
                <a:effectLst/>
                <a:latin typeface="+mj-lt"/>
                <a:ea typeface="+mj-ea"/>
                <a:cs typeface="+mj-cs"/>
              </a:rPr>
              <a:t>é</a:t>
            </a:r>
            <a:r>
              <a:rPr lang="en-US" sz="4000" b="1" kern="1200" dirty="0">
                <a:solidFill>
                  <a:srgbClr val="FFFFFF"/>
                </a:solidFill>
                <a:latin typeface="+mj-lt"/>
                <a:ea typeface="+mj-ea"/>
                <a:cs typeface="+mj-cs"/>
              </a:rPr>
              <a:t>cs Evangelical Lutheran Church, in southern Hungary</a:t>
            </a:r>
          </a:p>
        </p:txBody>
      </p:sp>
      <p:sp>
        <p:nvSpPr>
          <p:cNvPr id="28" name="Rectangle 1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10;&#10;Description automatically generated">
            <a:extLst>
              <a:ext uri="{FF2B5EF4-FFF2-40B4-BE49-F238E27FC236}">
                <a16:creationId xmlns:a16="http://schemas.microsoft.com/office/drawing/2014/main" id="{2A0C5AF1-0621-C723-7216-09D396BE831A}"/>
              </a:ext>
            </a:extLst>
          </p:cNvPr>
          <p:cNvPicPr>
            <a:picLocks noChangeAspect="1"/>
          </p:cNvPicPr>
          <p:nvPr/>
        </p:nvPicPr>
        <p:blipFill>
          <a:blip r:embed="rId3">
            <a:extLst>
              <a:ext uri="{28A0092B-C50C-407E-A947-70E740481C1C}">
                <a14:useLocalDpi xmlns:a14="http://schemas.microsoft.com/office/drawing/2010/main" val="0"/>
              </a:ext>
            </a:extLst>
          </a:blip>
          <a:srcRect r="2330" b="1"/>
          <a:stretch>
            <a:fillRect/>
          </a:stretch>
        </p:blipFill>
        <p:spPr>
          <a:xfrm rot="5400000">
            <a:off x="7514735" y="614121"/>
            <a:ext cx="5291384" cy="4063143"/>
          </a:xfrm>
          <a:prstGeom prst="rect">
            <a:avLst/>
          </a:prstGeom>
        </p:spPr>
      </p:pic>
    </p:spTree>
    <p:extLst>
      <p:ext uri="{BB962C8B-B14F-4D97-AF65-F5344CB8AC3E}">
        <p14:creationId xmlns:p14="http://schemas.microsoft.com/office/powerpoint/2010/main" val="157158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Rectangle 2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344CD-B893-30D2-15BE-086E346831DD}"/>
              </a:ext>
            </a:extLst>
          </p:cNvPr>
          <p:cNvSpPr>
            <a:spLocks noGrp="1"/>
          </p:cNvSpPr>
          <p:nvPr>
            <p:ph type="title"/>
          </p:nvPr>
        </p:nvSpPr>
        <p:spPr>
          <a:xfrm>
            <a:off x="87923" y="0"/>
            <a:ext cx="11981591" cy="1502489"/>
          </a:xfrm>
        </p:spPr>
        <p:txBody>
          <a:bodyPr vert="horz" lIns="91440" tIns="45720" rIns="91440" bIns="45720" rtlCol="0" anchor="ctr" anchorCtr="0">
            <a:normAutofit/>
          </a:bodyPr>
          <a:lstStyle/>
          <a:p>
            <a:pPr algn="ctr"/>
            <a:r>
              <a:rPr lang="en-US" sz="3200" b="1" dirty="0">
                <a:solidFill>
                  <a:srgbClr val="FFFFFF"/>
                </a:solidFill>
              </a:rPr>
              <a:t>Consecration of </a:t>
            </a:r>
            <a:r>
              <a:rPr lang="en-US" sz="3200" b="1" dirty="0">
                <a:solidFill>
                  <a:srgbClr val="FFFFFF"/>
                </a:solidFill>
                <a:effectLst/>
              </a:rPr>
              <a:t>Rev. </a:t>
            </a:r>
            <a:r>
              <a:rPr lang="en-US" sz="3200" b="1" dirty="0" err="1">
                <a:solidFill>
                  <a:srgbClr val="FFFFFF"/>
                </a:solidFill>
                <a:effectLst/>
              </a:rPr>
              <a:t>Hilja</a:t>
            </a:r>
            <a:r>
              <a:rPr lang="en-US" sz="3200" b="1" dirty="0">
                <a:solidFill>
                  <a:srgbClr val="FFFFFF"/>
                </a:solidFill>
                <a:effectLst/>
              </a:rPr>
              <a:t> </a:t>
            </a:r>
            <a:r>
              <a:rPr lang="en-US" sz="3200" b="1" dirty="0" err="1">
                <a:solidFill>
                  <a:srgbClr val="FFFFFF"/>
                </a:solidFill>
                <a:effectLst/>
              </a:rPr>
              <a:t>Nghaangulwa</a:t>
            </a:r>
            <a:r>
              <a:rPr lang="en-US" sz="3200" b="1" dirty="0">
                <a:solidFill>
                  <a:srgbClr val="FFFFFF"/>
                </a:solidFill>
              </a:rPr>
              <a:t> as</a:t>
            </a:r>
            <a:r>
              <a:rPr lang="en-US" sz="3200" b="1" dirty="0">
                <a:solidFill>
                  <a:srgbClr val="FFFFFF"/>
                </a:solidFill>
                <a:effectLst/>
              </a:rPr>
              <a:t> </a:t>
            </a:r>
            <a:r>
              <a:rPr lang="en-US" sz="3200" b="1" dirty="0">
                <a:solidFill>
                  <a:srgbClr val="FFFFFF"/>
                </a:solidFill>
              </a:rPr>
              <a:t>B</a:t>
            </a:r>
            <a:r>
              <a:rPr lang="en-US" sz="3200" b="1" dirty="0">
                <a:solidFill>
                  <a:srgbClr val="FFFFFF"/>
                </a:solidFill>
                <a:effectLst/>
              </a:rPr>
              <a:t>ishop of the Eastern Diocese of the Evangelical Lutheran Church in Namibia.  She is the first female bishop in Namibia and only the second on the continent of Africa.</a:t>
            </a:r>
            <a:endParaRPr lang="en-US" sz="3200" b="1" dirty="0">
              <a:solidFill>
                <a:srgbClr val="FFFFFF"/>
              </a:solidFill>
            </a:endParaRPr>
          </a:p>
        </p:txBody>
      </p:sp>
      <p:pic>
        <p:nvPicPr>
          <p:cNvPr id="6" name="Content Placeholder 5" descr="A person in white robe and purple sash holding a piece of paper&#10;&#10;AI-generated content may be incorrect.">
            <a:extLst>
              <a:ext uri="{FF2B5EF4-FFF2-40B4-BE49-F238E27FC236}">
                <a16:creationId xmlns:a16="http://schemas.microsoft.com/office/drawing/2014/main" id="{5A0591DF-727F-57CC-2F96-50B3D1BAFBA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b="12239"/>
          <a:stretch/>
        </p:blipFill>
        <p:spPr>
          <a:xfrm>
            <a:off x="121377" y="2491585"/>
            <a:ext cx="5725459" cy="3768538"/>
          </a:xfrm>
          <a:prstGeom prst="rect">
            <a:avLst/>
          </a:prstGeom>
        </p:spPr>
      </p:pic>
      <p:pic>
        <p:nvPicPr>
          <p:cNvPr id="12" name="Content Placeholder 11" descr="A group of people wearing robes&#10;&#10;AI-generated content may be incorrect.">
            <a:extLst>
              <a:ext uri="{FF2B5EF4-FFF2-40B4-BE49-F238E27FC236}">
                <a16:creationId xmlns:a16="http://schemas.microsoft.com/office/drawing/2014/main" id="{28939145-7C7A-F12E-C61B-A3C9EEA0FC5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b="12222"/>
          <a:stretch/>
        </p:blipFill>
        <p:spPr>
          <a:xfrm>
            <a:off x="6344055" y="2491585"/>
            <a:ext cx="5725459" cy="3769269"/>
          </a:xfrm>
          <a:prstGeom prst="rect">
            <a:avLst/>
          </a:prstGeom>
        </p:spPr>
      </p:pic>
    </p:spTree>
    <p:extLst>
      <p:ext uri="{BB962C8B-B14F-4D97-AF65-F5344CB8AC3E}">
        <p14:creationId xmlns:p14="http://schemas.microsoft.com/office/powerpoint/2010/main" val="43538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0B34-E603-2A24-F9F1-2AB512080700}"/>
              </a:ext>
            </a:extLst>
          </p:cNvPr>
          <p:cNvSpPr>
            <a:spLocks noGrp="1"/>
          </p:cNvSpPr>
          <p:nvPr>
            <p:ph type="title"/>
          </p:nvPr>
        </p:nvSpPr>
        <p:spPr>
          <a:xfrm>
            <a:off x="261258" y="712175"/>
            <a:ext cx="5981280" cy="931986"/>
          </a:xfrm>
        </p:spPr>
        <p:txBody>
          <a:bodyPr>
            <a:noAutofit/>
          </a:bodyPr>
          <a:lstStyle/>
          <a:p>
            <a:pPr algn="ctr"/>
            <a:r>
              <a:rPr lang="en-US" sz="4400" b="1" dirty="0"/>
              <a:t>Namibian Bishop Consecrations</a:t>
            </a:r>
          </a:p>
        </p:txBody>
      </p:sp>
      <p:pic>
        <p:nvPicPr>
          <p:cNvPr id="8" name="Content Placeholder 7" descr="A person in a purple robe and purple hat hugging another person&#10;&#10;AI-generated content may be incorrect.">
            <a:extLst>
              <a:ext uri="{FF2B5EF4-FFF2-40B4-BE49-F238E27FC236}">
                <a16:creationId xmlns:a16="http://schemas.microsoft.com/office/drawing/2014/main" id="{020A55E4-7135-A5A9-D255-FB05E0DCD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58" y="2057400"/>
            <a:ext cx="6115921" cy="4873625"/>
          </a:xfrm>
        </p:spPr>
      </p:pic>
      <p:sp>
        <p:nvSpPr>
          <p:cNvPr id="9" name="Text Placeholder 8">
            <a:extLst>
              <a:ext uri="{FF2B5EF4-FFF2-40B4-BE49-F238E27FC236}">
                <a16:creationId xmlns:a16="http://schemas.microsoft.com/office/drawing/2014/main" id="{0DE7ADC9-2DD3-8B21-A6DF-16DDC6EEA81C}"/>
              </a:ext>
            </a:extLst>
          </p:cNvPr>
          <p:cNvSpPr>
            <a:spLocks noGrp="1"/>
          </p:cNvSpPr>
          <p:nvPr>
            <p:ph type="body" sz="half" idx="2"/>
          </p:nvPr>
        </p:nvSpPr>
        <p:spPr>
          <a:xfrm>
            <a:off x="6858000" y="4431322"/>
            <a:ext cx="5072741" cy="2114673"/>
          </a:xfrm>
        </p:spPr>
        <p:txBody>
          <a:bodyPr>
            <a:normAutofit fontScale="85000" lnSpcReduction="20000"/>
          </a:bodyPr>
          <a:lstStyle/>
          <a:p>
            <a:endParaRPr lang="en-US" dirty="0"/>
          </a:p>
          <a:p>
            <a:pPr algn="ctr"/>
            <a:r>
              <a:rPr lang="en-US" sz="3200" b="1" dirty="0"/>
              <a:t>(Left) Rev. Margaret Yackel-Juleen of the NE Iowa Synod Global Church Together group presenting a prayer shawl to newly consecrated Bishop </a:t>
            </a:r>
            <a:r>
              <a:rPr lang="en-US" sz="3200" b="1" dirty="0" err="1"/>
              <a:t>Hilja</a:t>
            </a:r>
            <a:r>
              <a:rPr lang="en-US" sz="3200" b="1" dirty="0"/>
              <a:t> </a:t>
            </a:r>
            <a:r>
              <a:rPr lang="en-US" sz="3200" b="1" dirty="0" err="1"/>
              <a:t>Nghaangulwa</a:t>
            </a:r>
            <a:r>
              <a:rPr lang="en-US" sz="3200" b="1" dirty="0"/>
              <a:t>.</a:t>
            </a:r>
          </a:p>
        </p:txBody>
      </p:sp>
      <p:pic>
        <p:nvPicPr>
          <p:cNvPr id="14" name="Picture 13" descr="A group of people in religious robes&#10;&#10;AI-generated content may be incorrect.">
            <a:extLst>
              <a:ext uri="{FF2B5EF4-FFF2-40B4-BE49-F238E27FC236}">
                <a16:creationId xmlns:a16="http://schemas.microsoft.com/office/drawing/2014/main" id="{417725FA-69D4-81B1-FD16-634803FB3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603" y="85435"/>
            <a:ext cx="5463396" cy="4097547"/>
          </a:xfrm>
          <a:prstGeom prst="rect">
            <a:avLst/>
          </a:prstGeom>
        </p:spPr>
      </p:pic>
    </p:spTree>
    <p:extLst>
      <p:ext uri="{BB962C8B-B14F-4D97-AF65-F5344CB8AC3E}">
        <p14:creationId xmlns:p14="http://schemas.microsoft.com/office/powerpoint/2010/main" val="357448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8F5F-4F0D-EDF7-1D39-701BB6ABE1BA}"/>
              </a:ext>
            </a:extLst>
          </p:cNvPr>
          <p:cNvSpPr>
            <a:spLocks noGrp="1"/>
          </p:cNvSpPr>
          <p:nvPr>
            <p:ph type="title"/>
          </p:nvPr>
        </p:nvSpPr>
        <p:spPr>
          <a:xfrm>
            <a:off x="155275" y="4914855"/>
            <a:ext cx="11844068" cy="786703"/>
          </a:xfrm>
        </p:spPr>
        <p:txBody>
          <a:bodyPr vert="horz" lIns="91440" tIns="45720" rIns="91440" bIns="45720" rtlCol="0" anchor="b">
            <a:normAutofit/>
          </a:bodyPr>
          <a:lstStyle/>
          <a:p>
            <a:pPr algn="ctr"/>
            <a:r>
              <a:rPr lang="en-US" b="1" kern="1200" dirty="0">
                <a:solidFill>
                  <a:schemeClr val="tx1"/>
                </a:solidFill>
                <a:latin typeface="+mj-lt"/>
                <a:ea typeface="+mj-ea"/>
                <a:cs typeface="+mj-cs"/>
              </a:rPr>
              <a:t>Reception to Meet Namibian Lutheran Pastors</a:t>
            </a:r>
          </a:p>
        </p:txBody>
      </p:sp>
      <p:pic>
        <p:nvPicPr>
          <p:cNvPr id="8" name="Content Placeholder 7" descr="A group of people standing together&#10;&#10;AI-generated content may be incorrect.">
            <a:extLst>
              <a:ext uri="{FF2B5EF4-FFF2-40B4-BE49-F238E27FC236}">
                <a16:creationId xmlns:a16="http://schemas.microsoft.com/office/drawing/2014/main" id="{19987989-207B-712B-46AE-425F92BACF6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855" r="3187" b="2"/>
          <a:stretch>
            <a:fillRect/>
          </a:stretch>
        </p:blipFill>
        <p:spPr>
          <a:xfrm>
            <a:off x="20" y="10"/>
            <a:ext cx="6095980" cy="4605671"/>
          </a:xfrm>
          <a:prstGeom prst="rect">
            <a:avLst/>
          </a:prstGeom>
        </p:spPr>
      </p:pic>
      <p:pic>
        <p:nvPicPr>
          <p:cNvPr id="6" name="Content Placeholder 5" descr="A group of people standing in a room&#10;&#10;AI-generated content may be incorrect.">
            <a:extLst>
              <a:ext uri="{FF2B5EF4-FFF2-40B4-BE49-F238E27FC236}">
                <a16:creationId xmlns:a16="http://schemas.microsoft.com/office/drawing/2014/main" id="{C2D90C10-1AF1-2ABD-CE13-0AD76BB7074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731" r="-2" b="-2"/>
          <a:stretch>
            <a:fillRect/>
          </a:stretch>
        </p:blipFill>
        <p:spPr>
          <a:xfrm>
            <a:off x="6095998" y="10"/>
            <a:ext cx="6096000" cy="4605671"/>
          </a:xfrm>
          <a:prstGeom prst="rect">
            <a:avLst/>
          </a:prstGeom>
        </p:spPr>
      </p:pic>
      <p:grpSp>
        <p:nvGrpSpPr>
          <p:cNvPr id="13" name="Group 12">
            <a:extLst>
              <a:ext uri="{FF2B5EF4-FFF2-40B4-BE49-F238E27FC236}">
                <a16:creationId xmlns:a16="http://schemas.microsoft.com/office/drawing/2014/main" id="{A2A4F5A4-1409-1D21-0242-3FD06D0E87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4543999"/>
            <a:ext cx="12192000" cy="123364"/>
            <a:chOff x="1" y="6737460"/>
            <a:chExt cx="12192000" cy="123364"/>
          </a:xfrm>
        </p:grpSpPr>
        <p:sp>
          <p:nvSpPr>
            <p:cNvPr id="14" name="Rectangle 13">
              <a:extLst>
                <a:ext uri="{FF2B5EF4-FFF2-40B4-BE49-F238E27FC236}">
                  <a16:creationId xmlns:a16="http://schemas.microsoft.com/office/drawing/2014/main" id="{21B05FAC-21CF-D544-5CD5-C4FB6577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3E6EB2-0E8D-3B8D-C520-219B1D4F0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431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0C61-A925-FB58-5306-5B3D770D27AE}"/>
              </a:ext>
            </a:extLst>
          </p:cNvPr>
          <p:cNvSpPr>
            <a:spLocks noGrp="1"/>
          </p:cNvSpPr>
          <p:nvPr>
            <p:ph type="title"/>
          </p:nvPr>
        </p:nvSpPr>
        <p:spPr>
          <a:xfrm>
            <a:off x="336430" y="114298"/>
            <a:ext cx="6475397" cy="1325563"/>
          </a:xfrm>
        </p:spPr>
        <p:txBody>
          <a:bodyPr>
            <a:normAutofit/>
          </a:bodyPr>
          <a:lstStyle/>
          <a:p>
            <a:pPr algn="ctr"/>
            <a:r>
              <a:rPr lang="en-US" b="1" dirty="0"/>
              <a:t>Lutheran HIV/Aids Support Group in Namibia</a:t>
            </a:r>
          </a:p>
        </p:txBody>
      </p:sp>
      <p:pic>
        <p:nvPicPr>
          <p:cNvPr id="5" name="Content Placeholder 4" descr="A group of people sitting under a tree&#10;&#10;AI-generated content may be incorrect.">
            <a:extLst>
              <a:ext uri="{FF2B5EF4-FFF2-40B4-BE49-F238E27FC236}">
                <a16:creationId xmlns:a16="http://schemas.microsoft.com/office/drawing/2014/main" id="{3CBFB805-3D37-A259-9065-F568901BE5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030" y="1439861"/>
            <a:ext cx="6541797" cy="4906348"/>
          </a:xfrm>
        </p:spPr>
      </p:pic>
      <p:pic>
        <p:nvPicPr>
          <p:cNvPr id="7" name="Picture 6" descr="A group of women sitting under a tree&#10;&#10;AI-generated content may be incorrect.">
            <a:extLst>
              <a:ext uri="{FF2B5EF4-FFF2-40B4-BE49-F238E27FC236}">
                <a16:creationId xmlns:a16="http://schemas.microsoft.com/office/drawing/2014/main" id="{B6507073-97A4-3E6F-A47F-FEBBFBFD9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3335" y="280810"/>
            <a:ext cx="4722284" cy="6296379"/>
          </a:xfrm>
          <a:prstGeom prst="rect">
            <a:avLst/>
          </a:prstGeom>
        </p:spPr>
      </p:pic>
    </p:spTree>
    <p:extLst>
      <p:ext uri="{BB962C8B-B14F-4D97-AF65-F5344CB8AC3E}">
        <p14:creationId xmlns:p14="http://schemas.microsoft.com/office/powerpoint/2010/main" val="3786259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213</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Rev. Margaret Yackel-Juleen (right) presenting a prayer shawl to Rev. Márta Bolba (left) of Mandák Ház, an inner-city Budapest outreach ministry of the Evangelical Lutheran Church in Hungary.</vt:lpstr>
      <vt:lpstr>Rev. Dr. Tamás Fabiny, Presiding Bishop of the Evangelical Lutheran Church in Hungary, preaching on Pentecost Sunday at “The Bishop’s Church” in Budapest.</vt:lpstr>
      <vt:lpstr>Members of the NE Iowa Synod and seminary students of Wartburg Theological Seminary discussing mission and ministry with Bishop Tamás Fabiny of the Evangelical Lutheran Church in Hungary.</vt:lpstr>
      <vt:lpstr>Rev. Yackel-Juleen (left) with the directors of the Roma Cultural Centre at Kötcse, Hungary which has vocational training programs funded by the ELCA.</vt:lpstr>
      <vt:lpstr>Pécs Evangelical Lutheran Church, in southern Hungary</vt:lpstr>
      <vt:lpstr>Consecration of Rev. Hilja Nghaangulwa as Bishop of the Eastern Diocese of the Evangelical Lutheran Church in Namibia.  She is the first female bishop in Namibia and only the second on the continent of Africa.</vt:lpstr>
      <vt:lpstr>Namibian Bishop Consecrations</vt:lpstr>
      <vt:lpstr>Reception to Meet Namibian Lutheran Pastors</vt:lpstr>
      <vt:lpstr>Lutheran HIV/Aids Support Group in Namibia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 Margaret Yackel-Juleen (right) presenting a prayer shawl to Rev. Márta Bolba (left) of Mandák Ház, an inner-city Budapest outreach ministry of the Evangelical Lutheran Church in Hungary.</dc:title>
  <dc:creator>Mark Yackel-Juleen</dc:creator>
  <cp:lastModifiedBy>Mark Yackel-Juleen</cp:lastModifiedBy>
  <cp:revision>1</cp:revision>
  <dcterms:created xsi:type="dcterms:W3CDTF">2025-11-30T17:22:25Z</dcterms:created>
  <dcterms:modified xsi:type="dcterms:W3CDTF">2025-11-30T20:29:03Z</dcterms:modified>
</cp:coreProperties>
</file>