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Geographical Parishes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Ministry and 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41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Councils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Parish Council</a:t>
            </a:r>
          </a:p>
          <a:p>
            <a:pPr lvl="1"/>
            <a:r>
              <a:rPr lang="en-US" dirty="0" smtClean="0"/>
              <a:t>Each Congregation has equal representation (2 Members?)</a:t>
            </a:r>
          </a:p>
          <a:p>
            <a:pPr lvl="1"/>
            <a:r>
              <a:rPr lang="en-US" dirty="0" smtClean="0"/>
              <a:t>Visionary of what Ministry and Mission to do together?</a:t>
            </a:r>
          </a:p>
          <a:p>
            <a:pPr lvl="1"/>
            <a:r>
              <a:rPr lang="en-US" dirty="0" smtClean="0"/>
              <a:t>Put’s together Parish Budget.</a:t>
            </a:r>
          </a:p>
          <a:p>
            <a:r>
              <a:rPr lang="en-US" dirty="0" smtClean="0"/>
              <a:t>Congregational Councils</a:t>
            </a:r>
          </a:p>
          <a:p>
            <a:pPr lvl="1"/>
            <a:r>
              <a:rPr lang="en-US" dirty="0" smtClean="0"/>
              <a:t>Approve Ministry Goals</a:t>
            </a:r>
          </a:p>
          <a:p>
            <a:pPr lvl="1"/>
            <a:r>
              <a:rPr lang="en-US" dirty="0" smtClean="0"/>
              <a:t>Deal with property issues</a:t>
            </a:r>
          </a:p>
          <a:p>
            <a:pPr lvl="1"/>
            <a:r>
              <a:rPr lang="en-US" dirty="0" smtClean="0"/>
              <a:t>Congregational Budget</a:t>
            </a:r>
          </a:p>
          <a:p>
            <a:pPr lvl="1"/>
            <a:r>
              <a:rPr lang="en-US" dirty="0" smtClean="0"/>
              <a:t>Nominations for both Congregational and Parish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89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Possible Ministry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Pulpits</a:t>
            </a:r>
          </a:p>
          <a:p>
            <a:pPr lvl="1"/>
            <a:r>
              <a:rPr lang="en-US" dirty="0" smtClean="0"/>
              <a:t>Worship  - 3 out of 4 Sundays</a:t>
            </a:r>
          </a:p>
          <a:p>
            <a:pPr lvl="1"/>
            <a:r>
              <a:rPr lang="en-US" dirty="0" smtClean="0"/>
              <a:t>Work with Councils</a:t>
            </a:r>
          </a:p>
          <a:p>
            <a:pPr lvl="1"/>
            <a:r>
              <a:rPr lang="en-US" dirty="0" smtClean="0"/>
              <a:t>Primary Hospital Calls, Shut-in Calls,</a:t>
            </a:r>
          </a:p>
          <a:p>
            <a:pPr lvl="1"/>
            <a:r>
              <a:rPr lang="en-US" dirty="0" smtClean="0"/>
              <a:t>Primary for Funerals &amp; Weddings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3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150"/>
                            </p:stCondLst>
                            <p:childTnLst>
                              <p:par>
                                <p:cTn id="12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Geographical Parish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 MERGER</a:t>
            </a:r>
          </a:p>
          <a:p>
            <a:r>
              <a:rPr lang="en-US" dirty="0" smtClean="0"/>
              <a:t>Come together for the Sake of Mission</a:t>
            </a:r>
          </a:p>
          <a:p>
            <a:r>
              <a:rPr lang="en-US" dirty="0" smtClean="0"/>
              <a:t>What Can we do better together than by ourselves?</a:t>
            </a:r>
          </a:p>
          <a:p>
            <a:r>
              <a:rPr lang="en-US" dirty="0" smtClean="0"/>
              <a:t>Work with Joelle to assist process.</a:t>
            </a:r>
          </a:p>
          <a:p>
            <a:r>
              <a:rPr lang="en-US" dirty="0" smtClean="0"/>
              <a:t>Geo Parish Ministry is fun!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78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STRATGIC AREA MINISTRY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Bigger Communities – Bigger Congregations may determine a strategy to do mission together without becoming a Geo Parish.</a:t>
            </a:r>
          </a:p>
          <a:p>
            <a:r>
              <a:rPr lang="en-US" dirty="0" smtClean="0"/>
              <a:t>Same question, “What can we do together better</a:t>
            </a:r>
            <a:r>
              <a:rPr lang="en-US" smtClean="0"/>
              <a:t>, than by </a:t>
            </a:r>
            <a:r>
              <a:rPr lang="en-US" dirty="0" smtClean="0"/>
              <a:t>ourselves.”</a:t>
            </a:r>
          </a:p>
          <a:p>
            <a:r>
              <a:rPr lang="en-US" dirty="0" smtClean="0"/>
              <a:t>This is not a merger.</a:t>
            </a:r>
          </a:p>
          <a:p>
            <a:r>
              <a:rPr lang="en-US" dirty="0" smtClean="0"/>
              <a:t>Work with Synod Staff.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24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 and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06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Thanks for Coming!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Have a great Day!!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77048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brings you to the table?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Clergy Shortage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Declining Membership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Finances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Desire to do more Mission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91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will keep you at the table?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 smtClean="0"/>
              <a:t>Mission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25465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Yoked Parishes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Yoked Parishes share a Pastor and a Pastor’s time</a:t>
            </a:r>
          </a:p>
          <a:p>
            <a:r>
              <a:rPr lang="en-US" dirty="0" smtClean="0"/>
              <a:t>Congregational leaderships sit down and create a contract of how much time a Pastor is expected to do ministry at each place and how much each congregation will pay for the Pastor’s services.</a:t>
            </a:r>
          </a:p>
          <a:p>
            <a:r>
              <a:rPr lang="en-US" dirty="0" smtClean="0"/>
              <a:t>Yoked Parishes have been a part of our history and work fine as long as there is good communication about expectations.</a:t>
            </a:r>
          </a:p>
          <a:p>
            <a:r>
              <a:rPr lang="en-US" dirty="0" smtClean="0"/>
              <a:t>Possible Negative about Yoked Parishes: disagreements about time of Pastor spent at each congregation.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81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Geographical Parish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Coming together for the sake of Mission.</a:t>
            </a:r>
          </a:p>
          <a:p>
            <a:r>
              <a:rPr lang="en-US" dirty="0" smtClean="0"/>
              <a:t>Several Congregations  with one ministry.</a:t>
            </a:r>
          </a:p>
          <a:p>
            <a:r>
              <a:rPr lang="en-US" dirty="0" smtClean="0"/>
              <a:t>Pastor and staff called to serve all the congregations.</a:t>
            </a:r>
          </a:p>
          <a:p>
            <a:r>
              <a:rPr lang="en-US" dirty="0" smtClean="0"/>
              <a:t>One confirmation program.</a:t>
            </a:r>
          </a:p>
          <a:p>
            <a:r>
              <a:rPr lang="en-US" dirty="0" smtClean="0"/>
              <a:t>One Youth Program</a:t>
            </a:r>
          </a:p>
          <a:p>
            <a:r>
              <a:rPr lang="en-US" dirty="0" smtClean="0"/>
              <a:t>Work together for the sake of Mission</a:t>
            </a:r>
          </a:p>
          <a:p>
            <a:r>
              <a:rPr lang="en-US" dirty="0" smtClean="0"/>
              <a:t>One budget for the Ministry</a:t>
            </a:r>
          </a:p>
          <a:p>
            <a:r>
              <a:rPr lang="en-US" dirty="0" smtClean="0"/>
              <a:t>A second budget for Congregations – building, utilities for building,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75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Some Steps for Conversation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Emphasize over and over, “This is not a merger.”</a:t>
            </a:r>
          </a:p>
          <a:p>
            <a:r>
              <a:rPr lang="en-US" dirty="0" smtClean="0"/>
              <a:t>Get to know possible partners</a:t>
            </a:r>
          </a:p>
          <a:p>
            <a:pPr lvl="1"/>
            <a:r>
              <a:rPr lang="en-US" dirty="0" smtClean="0"/>
              <a:t>Potluck Dinner</a:t>
            </a:r>
          </a:p>
          <a:p>
            <a:pPr lvl="1"/>
            <a:r>
              <a:rPr lang="en-US" dirty="0" smtClean="0"/>
              <a:t>Do a “Mixer” of getting to know one another exercise.</a:t>
            </a:r>
          </a:p>
          <a:p>
            <a:pPr lvl="1"/>
            <a:r>
              <a:rPr lang="en-US" dirty="0" smtClean="0"/>
              <a:t>Share History of Congregations</a:t>
            </a:r>
          </a:p>
          <a:p>
            <a:pPr lvl="1"/>
            <a:r>
              <a:rPr lang="en-US" dirty="0" smtClean="0"/>
              <a:t>Share a “Defining Characteristic” of Congregation</a:t>
            </a:r>
          </a:p>
          <a:p>
            <a:pPr lvl="1"/>
            <a:r>
              <a:rPr lang="en-US" dirty="0" smtClean="0"/>
              <a:t>What “Gifts does each congregation bring to the table?”</a:t>
            </a:r>
          </a:p>
          <a:p>
            <a:r>
              <a:rPr lang="en-US" dirty="0" smtClean="0"/>
              <a:t>Discover God’s Vision</a:t>
            </a:r>
          </a:p>
          <a:p>
            <a:pPr lvl="1"/>
            <a:r>
              <a:rPr lang="en-US" dirty="0" smtClean="0"/>
              <a:t>What is our Story?  Who are our neighbors?  What does our community need?</a:t>
            </a:r>
          </a:p>
          <a:p>
            <a:pPr lvl="1"/>
            <a:r>
              <a:rPr lang="en-US" dirty="0" smtClean="0"/>
              <a:t>Who are we?  How is God calling us to respond?  How has our story now changed?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63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Process to define Geo Parish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some “Core Values”</a:t>
            </a:r>
          </a:p>
          <a:p>
            <a:pPr lvl="1"/>
            <a:r>
              <a:rPr lang="en-US" dirty="0" smtClean="0"/>
              <a:t>We exist for the sake of those who are not here.</a:t>
            </a:r>
          </a:p>
          <a:p>
            <a:pPr lvl="1"/>
            <a:r>
              <a:rPr lang="en-US" dirty="0" smtClean="0"/>
              <a:t>We exist to be caring communities.</a:t>
            </a:r>
          </a:p>
          <a:p>
            <a:pPr lvl="1"/>
            <a:r>
              <a:rPr lang="en-US" dirty="0" smtClean="0"/>
              <a:t>We are willing to change if change is required to be who God is calling us to be.</a:t>
            </a:r>
          </a:p>
          <a:p>
            <a:pPr lvl="1"/>
            <a:r>
              <a:rPr lang="en-US" dirty="0" smtClean="0"/>
              <a:t>Each congregation will have a worship service every Sunday.</a:t>
            </a:r>
          </a:p>
          <a:p>
            <a:pPr lvl="1"/>
            <a:r>
              <a:rPr lang="en-US" dirty="0" smtClean="0"/>
              <a:t>Pay Pastors Synod Minimum Guidelines</a:t>
            </a:r>
          </a:p>
          <a:p>
            <a:r>
              <a:rPr lang="en-US" dirty="0" smtClean="0"/>
              <a:t>Ask the question, “What things can we do better together than separate for the sake of mission?”</a:t>
            </a:r>
          </a:p>
          <a:p>
            <a:pPr lvl="1"/>
            <a:r>
              <a:rPr lang="en-US" dirty="0" smtClean="0"/>
              <a:t>VBS, Mission Trips, Youth Gatherings, Bible Studies, God’s Work Our Hand Events, Service to communities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3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Process to define Geo Parish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activities do we want to still do on our own?</a:t>
            </a:r>
          </a:p>
          <a:p>
            <a:pPr lvl="1"/>
            <a:r>
              <a:rPr lang="en-US" dirty="0" smtClean="0"/>
              <a:t>Sunday School, WELCA, Circles? </a:t>
            </a:r>
          </a:p>
          <a:p>
            <a:r>
              <a:rPr lang="en-US" dirty="0" smtClean="0"/>
              <a:t>Respect each congregation’s traditions as much as possible.</a:t>
            </a:r>
          </a:p>
          <a:p>
            <a:pPr lvl="1"/>
            <a:r>
              <a:rPr lang="en-US" dirty="0" smtClean="0"/>
              <a:t>When Confirm, Special Services like Christmas and Easter, time of worship</a:t>
            </a:r>
          </a:p>
          <a:p>
            <a:pPr lvl="1"/>
            <a:r>
              <a:rPr lang="en-US" dirty="0" smtClean="0"/>
              <a:t>Remember core value to “change” if have to.</a:t>
            </a:r>
          </a:p>
          <a:p>
            <a:r>
              <a:rPr lang="en-US" dirty="0" smtClean="0"/>
              <a:t>Define make up of call committee, how many members</a:t>
            </a:r>
          </a:p>
          <a:p>
            <a:r>
              <a:rPr lang="en-US" dirty="0" smtClean="0"/>
              <a:t>Define Initial </a:t>
            </a:r>
            <a:r>
              <a:rPr lang="en-US" dirty="0" err="1" smtClean="0"/>
              <a:t>Committment</a:t>
            </a:r>
            <a:r>
              <a:rPr lang="en-US" dirty="0" smtClean="0"/>
              <a:t> (Two Years)</a:t>
            </a:r>
          </a:p>
          <a:p>
            <a:r>
              <a:rPr lang="en-US" dirty="0" smtClean="0"/>
              <a:t>Define Process to Join and to Leave</a:t>
            </a:r>
          </a:p>
          <a:p>
            <a:r>
              <a:rPr lang="en-US" dirty="0" smtClean="0"/>
              <a:t>Define Voting Approval for Parish – 66%  each congregation has to approve.</a:t>
            </a:r>
          </a:p>
          <a:p>
            <a:r>
              <a:rPr lang="en-US" dirty="0" smtClean="0"/>
              <a:t>Define Parish Budget – Staff – Office Expenses- Programming – Workman’s Comp.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7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Possible Budget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CCC Numbers – Confirmed, Communing</a:t>
            </a:r>
            <a:r>
              <a:rPr lang="en-US" smtClean="0"/>
              <a:t>, Contributing</a:t>
            </a:r>
            <a:endParaRPr lang="en-US" dirty="0" smtClean="0"/>
          </a:p>
          <a:p>
            <a:r>
              <a:rPr lang="en-US" dirty="0" smtClean="0"/>
              <a:t>% of basic ministry + % of CCC numbers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$100,000 Budget  - Five Congregations</a:t>
            </a:r>
          </a:p>
          <a:p>
            <a:pPr lvl="1"/>
            <a:r>
              <a:rPr lang="en-US" dirty="0" smtClean="0"/>
              <a:t>4% basic for each congregation would be $4,000.00  (20% of total budget )</a:t>
            </a:r>
          </a:p>
          <a:p>
            <a:pPr lvl="1"/>
            <a:r>
              <a:rPr lang="en-US" dirty="0" smtClean="0"/>
              <a:t>Add % of Total CCC  (25%)  would be $20,000.00  (80% of total budget) </a:t>
            </a:r>
          </a:p>
          <a:p>
            <a:pPr lvl="1"/>
            <a:r>
              <a:rPr lang="en-US" dirty="0" smtClean="0"/>
              <a:t>Congregation total for Parish Budget would be $24,000.00</a:t>
            </a:r>
          </a:p>
          <a:p>
            <a:r>
              <a:rPr lang="en-US" dirty="0" smtClean="0"/>
              <a:t>Congregation still has own budget for Congregation.</a:t>
            </a:r>
          </a:p>
          <a:p>
            <a:pPr lvl="1"/>
            <a:r>
              <a:rPr lang="en-US" dirty="0" smtClean="0"/>
              <a:t>Utilities for building, Janitors- organists, insurance,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14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159</TotalTime>
  <Words>741</Words>
  <Application>Microsoft Office PowerPoint</Application>
  <PresentationFormat>Widescreen</PresentationFormat>
  <Paragraphs>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Wingdings</vt:lpstr>
      <vt:lpstr>Wingdings 3</vt:lpstr>
      <vt:lpstr>Wisp</vt:lpstr>
      <vt:lpstr>Geographical Parishes</vt:lpstr>
      <vt:lpstr>What brings you to the table?</vt:lpstr>
      <vt:lpstr>What will keep you at the table?</vt:lpstr>
      <vt:lpstr>Yoked Parishes</vt:lpstr>
      <vt:lpstr>Geographical Parish</vt:lpstr>
      <vt:lpstr>Some Steps for Conversation</vt:lpstr>
      <vt:lpstr>Process to define Geo Parish</vt:lpstr>
      <vt:lpstr>Process to define Geo Parish</vt:lpstr>
      <vt:lpstr>Possible Budget Process</vt:lpstr>
      <vt:lpstr>Councils</vt:lpstr>
      <vt:lpstr>Possible Ministry Strategy</vt:lpstr>
      <vt:lpstr>Geographical Parish</vt:lpstr>
      <vt:lpstr>STRATGIC AREA MINISTRY</vt:lpstr>
      <vt:lpstr>Questions and Discussion</vt:lpstr>
      <vt:lpstr>Thanks for Coming!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Geographical Parishes</dc:title>
  <dc:creator>Randall Baldwin</dc:creator>
  <cp:lastModifiedBy>Joelle Colville-Hanson</cp:lastModifiedBy>
  <cp:revision>17</cp:revision>
  <dcterms:created xsi:type="dcterms:W3CDTF">2017-05-19T19:09:18Z</dcterms:created>
  <dcterms:modified xsi:type="dcterms:W3CDTF">2017-07-07T16:20:22Z</dcterms:modified>
</cp:coreProperties>
</file>